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60BB-CA80-47DC-BFD8-8A4925D4A350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FAA19-5ABF-4D79-9559-47AB1410A5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8647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60BB-CA80-47DC-BFD8-8A4925D4A350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FAA19-5ABF-4D79-9559-47AB1410A5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690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60BB-CA80-47DC-BFD8-8A4925D4A350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FAA19-5ABF-4D79-9559-47AB1410A5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1435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60BB-CA80-47DC-BFD8-8A4925D4A350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FAA19-5ABF-4D79-9559-47AB1410A5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4240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60BB-CA80-47DC-BFD8-8A4925D4A350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FAA19-5ABF-4D79-9559-47AB1410A5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33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60BB-CA80-47DC-BFD8-8A4925D4A350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FAA19-5ABF-4D79-9559-47AB1410A5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14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60BB-CA80-47DC-BFD8-8A4925D4A350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FAA19-5ABF-4D79-9559-47AB1410A5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89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60BB-CA80-47DC-BFD8-8A4925D4A350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FAA19-5ABF-4D79-9559-47AB1410A5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713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60BB-CA80-47DC-BFD8-8A4925D4A350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FAA19-5ABF-4D79-9559-47AB1410A5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82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60BB-CA80-47DC-BFD8-8A4925D4A350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FAA19-5ABF-4D79-9559-47AB1410A5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187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60BB-CA80-47DC-BFD8-8A4925D4A350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FAA19-5ABF-4D79-9559-47AB1410A5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73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D60BB-CA80-47DC-BFD8-8A4925D4A350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FAA19-5ABF-4D79-9559-47AB1410A5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23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34219" y="276138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Задание. Подготовить доклад и презентацию по заданию  производственной практики «Разработка приложения «Симулятор кубика»»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0632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Листинг 5 создаём класс кубика </a:t>
            </a:r>
            <a:r>
              <a:rPr lang="en-US" dirty="0"/>
              <a:t>Dice</a:t>
            </a:r>
            <a:r>
              <a:rPr lang="ru-RU" dirty="0"/>
              <a:t>_20</a:t>
            </a:r>
            <a:r>
              <a:rPr lang="en-US" dirty="0"/>
              <a:t>d</a:t>
            </a:r>
            <a:r>
              <a:rPr lang="ru-RU" dirty="0"/>
              <a:t> и придаём ему значение в его диапазоне</a:t>
            </a:r>
          </a:p>
          <a:p>
            <a:r>
              <a:rPr lang="ru-RU" dirty="0"/>
              <a:t>#Создаём класс для 20х </a:t>
            </a:r>
            <a:r>
              <a:rPr lang="ru-RU" dirty="0" err="1"/>
              <a:t>гранного</a:t>
            </a:r>
            <a:r>
              <a:rPr lang="ru-RU" dirty="0"/>
              <a:t> кубика и </a:t>
            </a:r>
            <a:r>
              <a:rPr lang="ru-RU" dirty="0" err="1"/>
              <a:t>рандомом</a:t>
            </a:r>
            <a:r>
              <a:rPr lang="ru-RU" dirty="0"/>
              <a:t> записываем число в результат</a:t>
            </a:r>
          </a:p>
          <a:p>
            <a:r>
              <a:rPr lang="en-US" dirty="0"/>
              <a:t>class Dice_20d:</a:t>
            </a:r>
            <a:endParaRPr lang="ru-RU" dirty="0"/>
          </a:p>
          <a:p>
            <a:r>
              <a:rPr lang="en-US" dirty="0"/>
              <a:t>    "20d dice"</a:t>
            </a:r>
            <a:endParaRPr lang="ru-RU" dirty="0"/>
          </a:p>
          <a:p>
            <a:r>
              <a:rPr lang="en-US" dirty="0"/>
              <a:t> </a:t>
            </a:r>
            <a:endParaRPr lang="ru-RU" dirty="0"/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d=20):</a:t>
            </a:r>
            <a:endParaRPr lang="ru-RU" dirty="0"/>
          </a:p>
          <a:p>
            <a:r>
              <a:rPr lang="en-US" dirty="0"/>
              <a:t>        </a:t>
            </a:r>
            <a:r>
              <a:rPr lang="en-US" dirty="0" err="1"/>
              <a:t>self.d</a:t>
            </a:r>
            <a:r>
              <a:rPr lang="en-US" dirty="0"/>
              <a:t> = d</a:t>
            </a:r>
            <a:endParaRPr lang="ru-RU" dirty="0"/>
          </a:p>
          <a:p>
            <a:r>
              <a:rPr lang="en-US" dirty="0"/>
              <a:t> </a:t>
            </a:r>
            <a:endParaRPr lang="ru-RU" dirty="0"/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show_result</a:t>
            </a:r>
            <a:r>
              <a:rPr lang="en-US" dirty="0"/>
              <a:t>(self):</a:t>
            </a:r>
            <a:endParaRPr lang="ru-RU" dirty="0"/>
          </a:p>
          <a:p>
            <a:r>
              <a:rPr lang="en-US" dirty="0"/>
              <a:t>        global result</a:t>
            </a:r>
            <a:endParaRPr lang="ru-RU" dirty="0"/>
          </a:p>
          <a:p>
            <a:r>
              <a:rPr lang="en-US" dirty="0"/>
              <a:t>        result = </a:t>
            </a:r>
            <a:r>
              <a:rPr lang="en-US" dirty="0" err="1"/>
              <a:t>random.randint</a:t>
            </a:r>
            <a:r>
              <a:rPr lang="en-US" dirty="0"/>
              <a:t>(1, </a:t>
            </a:r>
            <a:r>
              <a:rPr lang="en-US" dirty="0" err="1"/>
              <a:t>self.d</a:t>
            </a:r>
            <a:r>
              <a:rPr lang="en-US" dirty="0"/>
              <a:t>)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6983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.Отладка одного из модулей</a:t>
            </a:r>
            <a:br>
              <a:rPr lang="ru-RU" b="1" dirty="0"/>
            </a:br>
            <a:endParaRPr lang="ru-RU" dirty="0"/>
          </a:p>
        </p:txBody>
      </p:sp>
      <p:pic>
        <p:nvPicPr>
          <p:cNvPr id="2055" name="Рисунок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30" y="1802921"/>
            <a:ext cx="44100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Рисунок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08922"/>
            <a:ext cx="7079285" cy="171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949330" y="934866"/>
            <a:ext cx="4187813" cy="800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04704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Неправильно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прописываем геометрию окна в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tkinter</a:t>
            </a:r>
            <a:endParaRPr kumimoji="0" 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8200" y="31446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Получаем ошибку</a:t>
            </a:r>
            <a:endParaRPr kumimoji="0" 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838200" y="50115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501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21101" y="98341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90600" algn="l"/>
              </a:tabLst>
            </a:pPr>
            <a:r>
              <a:rPr kumimoji="0" 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Исправляем</a:t>
            </a:r>
            <a:endParaRPr kumimoji="0" lang="ru-RU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90600" algn="l"/>
              </a:tabLst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8" name="Рисунок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01" y="1440612"/>
            <a:ext cx="4581525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689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631056" y="95753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90600" algn="l"/>
              </a:tabLst>
            </a:pPr>
            <a:r>
              <a:rPr kumimoji="0" 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Программа работает правильно</a:t>
            </a:r>
            <a:endParaRPr kumimoji="0" lang="ru-RU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90600" algn="l"/>
              </a:tabLst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7" name="Рисунок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056" y="1414732"/>
            <a:ext cx="5886450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631056" y="561525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9230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7.Тестовые наборы и тестирование одного из модулей</a:t>
            </a:r>
            <a:br>
              <a:rPr lang="ru-RU" b="1" dirty="0"/>
            </a:b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</p:nvPr>
        </p:nvGraphicFramePr>
        <p:xfrm>
          <a:off x="3128962" y="3755930"/>
          <a:ext cx="5934075" cy="4619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66720"/>
                <a:gridCol w="296735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Тест 1 Отсутствие </a:t>
                      </a:r>
                      <a:r>
                        <a:rPr lang="en-US" sz="1400">
                          <a:effectLst/>
                        </a:rPr>
                        <a:t>import random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Ошибка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Тест 2 Отсутствие </a:t>
                      </a:r>
                      <a:r>
                        <a:rPr lang="en-US" sz="1400">
                          <a:effectLst/>
                        </a:rPr>
                        <a:t>import tkinter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Ошибка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8446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Рисунок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732" y="1561381"/>
            <a:ext cx="594360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" name="Рисунок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732" y="3738472"/>
            <a:ext cx="594360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14732" y="94027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random</a:t>
            </a:r>
            <a:endParaRPr kumimoji="0" 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14732" y="315547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tkinter</a:t>
            </a:r>
            <a:endParaRPr kumimoji="0" 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14732" y="432363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195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8. </a:t>
            </a:r>
            <a:r>
              <a:rPr lang="ru-RU" b="1" dirty="0"/>
              <a:t>Значение временной сложности O для одного из методов. Значение O для оптимального кода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ru-RU" dirty="0"/>
              <a:t>(</a:t>
            </a:r>
            <a:r>
              <a:rPr lang="en-US" dirty="0"/>
              <a:t>n</a:t>
            </a:r>
            <a:r>
              <a:rPr lang="ru-RU" dirty="0"/>
              <a:t>) , так как алгоритм не должен пройти все строки, и данные заранее будут выбраны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6644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Выполнил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Воронцов Александр П2-18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3609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. Текстовое описание задачи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b="1" dirty="0"/>
              <a:t>Цель написания программы:</a:t>
            </a:r>
            <a:endParaRPr lang="ru-RU" dirty="0"/>
          </a:p>
          <a:p>
            <a:r>
              <a:rPr lang="ru-RU" dirty="0"/>
              <a:t>Данная программа будет использоваться игроками </a:t>
            </a:r>
            <a:r>
              <a:rPr lang="en-US" dirty="0" err="1"/>
              <a:t>DnD</a:t>
            </a:r>
            <a:r>
              <a:rPr lang="ru-RU" dirty="0"/>
              <a:t>, во время </a:t>
            </a:r>
            <a:r>
              <a:rPr lang="ru-RU" dirty="0" err="1"/>
              <a:t>остутствия</a:t>
            </a:r>
            <a:r>
              <a:rPr lang="ru-RU" dirty="0"/>
              <a:t> подходящих кубиков, или в виду полного неимения таковых. Или совсем замещая физические кубики</a:t>
            </a:r>
          </a:p>
          <a:p>
            <a:r>
              <a:rPr lang="ru-RU" b="1" dirty="0"/>
              <a:t>Полное описание задачи:</a:t>
            </a:r>
            <a:endParaRPr lang="ru-RU" dirty="0"/>
          </a:p>
          <a:p>
            <a:r>
              <a:rPr lang="ru-RU" dirty="0"/>
              <a:t>Разработать для приложения модули:</a:t>
            </a:r>
          </a:p>
          <a:p>
            <a:pPr lvl="0"/>
            <a:r>
              <a:rPr lang="ru-RU" dirty="0"/>
              <a:t>Панель для выбора типа кубика. Должно содержать в себе все кубики используемые для игры </a:t>
            </a:r>
            <a:r>
              <a:rPr lang="en-US" dirty="0" err="1"/>
              <a:t>DnD</a:t>
            </a:r>
            <a:r>
              <a:rPr lang="ru-RU" dirty="0"/>
              <a:t> и создавать кубик с выбранным количеством граней. Существует 5 вариаций кубиков (с четырьмя, шестью, восьмью, двенадцатью, двадцатью гранями ) После чего выкидывать случайным образом значение\я кубика\</a:t>
            </a:r>
            <a:r>
              <a:rPr lang="ru-RU" dirty="0" err="1"/>
              <a:t>ов</a:t>
            </a:r>
            <a:endParaRPr lang="ru-RU" dirty="0"/>
          </a:p>
          <a:p>
            <a:pPr lvl="0"/>
            <a:r>
              <a:rPr lang="ru-RU" dirty="0"/>
              <a:t>Панель для выбора количества кубиков. т.к. По правилам игры требуются один или два кубика, в зависимости, от ситуации предусмотренной в самой игре</a:t>
            </a:r>
          </a:p>
          <a:p>
            <a:pPr lvl="0"/>
            <a:r>
              <a:rPr lang="ru-RU" dirty="0"/>
              <a:t>Кнопка вывода результата на экран и поля, где этот результат будет выводиться.</a:t>
            </a:r>
          </a:p>
          <a:p>
            <a:r>
              <a:rPr lang="ru-RU" b="1" dirty="0"/>
              <a:t>Краткое описание задачи:</a:t>
            </a:r>
            <a:endParaRPr lang="ru-RU" dirty="0"/>
          </a:p>
          <a:p>
            <a:r>
              <a:rPr lang="ru-RU" dirty="0"/>
              <a:t>Создать приложение, которое по запросу пользователя будет выдавать результат\ты кубиков в зависимости от выбранного типа и количества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3364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.Диаграмма прецедентов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47871" y="1825625"/>
            <a:ext cx="4296257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56349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</a:t>
            </a:r>
            <a:r>
              <a:rPr lang="ru-RU" b="1" dirty="0"/>
              <a:t>Диаграмма классов</a:t>
            </a:r>
            <a:br>
              <a:rPr lang="ru-RU" b="1" dirty="0"/>
            </a:br>
            <a:endParaRPr lang="ru-RU" dirty="0"/>
          </a:p>
        </p:txBody>
      </p:sp>
      <p:pic>
        <p:nvPicPr>
          <p:cNvPr id="1040" name="Рисунок 11" descr="https://cdn.discordapp.com/attachments/682352153305546815/858112246282715146/unknow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4" y="1598202"/>
            <a:ext cx="1688261" cy="154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Рисунок 12" descr="https://cdn.discordapp.com/attachments/682352153305546815/858112417816903700/unkn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137" y="1598202"/>
            <a:ext cx="1880463" cy="1508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Рисунок 13" descr="https://cdn.discordapp.com/attachments/682352153305546815/858112517372248144/unknow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959" y="1574143"/>
            <a:ext cx="1978541" cy="160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Рисунок 14" descr="https://cdn.discordapp.com/attachments/682352153305546815/858112636854730802/unknow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137" y="5070165"/>
            <a:ext cx="1996232" cy="1485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Рисунок 15" descr="https://cdn.discordapp.com/attachments/682352153305546815/858112793159794709/unknow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343" y="5070166"/>
            <a:ext cx="2016601" cy="1485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1114424" y="12334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Куб д4</a:t>
            </a:r>
            <a:endParaRPr kumimoji="0" 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4485735" y="146478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Куб д6</a:t>
            </a:r>
            <a:endParaRPr kumimoji="0" 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9"/>
          <p:cNvSpPr>
            <a:spLocks noChangeArrowheads="1"/>
          </p:cNvSpPr>
          <p:nvPr/>
        </p:nvSpPr>
        <p:spPr bwMode="auto">
          <a:xfrm>
            <a:off x="8238226" y="13554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Куб д8</a:t>
            </a:r>
            <a:endParaRPr kumimoji="0" 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1268083" y="40795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Куб д12</a:t>
            </a:r>
            <a:endParaRPr kumimoji="0" 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1"/>
          <p:cNvSpPr>
            <a:spLocks noChangeArrowheads="1"/>
          </p:cNvSpPr>
          <p:nvPr/>
        </p:nvSpPr>
        <p:spPr bwMode="auto">
          <a:xfrm>
            <a:off x="4658927" y="408831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Куб д20</a:t>
            </a:r>
            <a:endParaRPr kumimoji="0" 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22"/>
          <p:cNvSpPr>
            <a:spLocks noChangeArrowheads="1"/>
          </p:cNvSpPr>
          <p:nvPr/>
        </p:nvSpPr>
        <p:spPr bwMode="auto">
          <a:xfrm>
            <a:off x="0" y="10287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2741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4.Определения диаграмм по классам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Листинг 1 создаём класс кубика </a:t>
            </a:r>
            <a:r>
              <a:rPr lang="en-US" dirty="0"/>
              <a:t>Dice</a:t>
            </a:r>
            <a:r>
              <a:rPr lang="ru-RU" dirty="0"/>
              <a:t>_4</a:t>
            </a:r>
            <a:r>
              <a:rPr lang="en-US" dirty="0"/>
              <a:t>d</a:t>
            </a:r>
            <a:r>
              <a:rPr lang="ru-RU" dirty="0"/>
              <a:t> и придаём ему значение в его диапазоне</a:t>
            </a:r>
          </a:p>
          <a:p>
            <a:r>
              <a:rPr lang="ru-RU" dirty="0"/>
              <a:t>#Создаём класс для 4х </a:t>
            </a:r>
            <a:r>
              <a:rPr lang="ru-RU" dirty="0" err="1"/>
              <a:t>гранного</a:t>
            </a:r>
            <a:r>
              <a:rPr lang="ru-RU" dirty="0"/>
              <a:t> кубика и </a:t>
            </a:r>
            <a:r>
              <a:rPr lang="ru-RU" dirty="0" err="1"/>
              <a:t>рандомом</a:t>
            </a:r>
            <a:r>
              <a:rPr lang="ru-RU" dirty="0"/>
              <a:t> записываем число в результат</a:t>
            </a:r>
          </a:p>
          <a:p>
            <a:r>
              <a:rPr lang="en-US" dirty="0"/>
              <a:t>class Dice_4d:</a:t>
            </a:r>
            <a:endParaRPr lang="ru-RU" dirty="0"/>
          </a:p>
          <a:p>
            <a:r>
              <a:rPr lang="en-US" dirty="0"/>
              <a:t>    "4d dice"</a:t>
            </a:r>
            <a:endParaRPr lang="ru-RU" dirty="0"/>
          </a:p>
          <a:p>
            <a:r>
              <a:rPr lang="en-US" dirty="0"/>
              <a:t> </a:t>
            </a:r>
            <a:endParaRPr lang="ru-RU" dirty="0"/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d=4):</a:t>
            </a:r>
            <a:endParaRPr lang="ru-RU" dirty="0"/>
          </a:p>
          <a:p>
            <a:r>
              <a:rPr lang="en-US" dirty="0"/>
              <a:t>        </a:t>
            </a:r>
            <a:r>
              <a:rPr lang="en-US" dirty="0" err="1"/>
              <a:t>self.d</a:t>
            </a:r>
            <a:r>
              <a:rPr lang="en-US" dirty="0"/>
              <a:t> = d</a:t>
            </a:r>
            <a:endParaRPr lang="ru-RU" dirty="0"/>
          </a:p>
          <a:p>
            <a:r>
              <a:rPr lang="en-US" dirty="0"/>
              <a:t> </a:t>
            </a:r>
            <a:endParaRPr lang="ru-RU" dirty="0"/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show_result</a:t>
            </a:r>
            <a:r>
              <a:rPr lang="en-US" dirty="0"/>
              <a:t>(self):</a:t>
            </a:r>
            <a:endParaRPr lang="ru-RU" dirty="0"/>
          </a:p>
          <a:p>
            <a:r>
              <a:rPr lang="en-US" dirty="0"/>
              <a:t>        global result</a:t>
            </a:r>
            <a:endParaRPr lang="ru-RU" dirty="0"/>
          </a:p>
          <a:p>
            <a:r>
              <a:rPr lang="en-US" dirty="0"/>
              <a:t>        result = </a:t>
            </a:r>
            <a:r>
              <a:rPr lang="en-US" dirty="0" err="1"/>
              <a:t>random.randint</a:t>
            </a:r>
            <a:r>
              <a:rPr lang="en-US" dirty="0"/>
              <a:t>(1, </a:t>
            </a:r>
            <a:r>
              <a:rPr lang="en-US" dirty="0" err="1"/>
              <a:t>self.d</a:t>
            </a:r>
            <a:r>
              <a:rPr lang="en-US" dirty="0"/>
              <a:t>)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7077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Листинг 2 создаём класс кубика </a:t>
            </a:r>
            <a:r>
              <a:rPr lang="en-US" dirty="0"/>
              <a:t>Dice</a:t>
            </a:r>
            <a:r>
              <a:rPr lang="ru-RU" dirty="0"/>
              <a:t>_6</a:t>
            </a:r>
            <a:r>
              <a:rPr lang="en-US" dirty="0"/>
              <a:t>d</a:t>
            </a:r>
            <a:r>
              <a:rPr lang="ru-RU" dirty="0"/>
              <a:t> и придаём ему значение в его диапазоне</a:t>
            </a:r>
          </a:p>
          <a:p>
            <a:r>
              <a:rPr lang="ru-RU" dirty="0"/>
              <a:t>#Создаём класс для 6х </a:t>
            </a:r>
            <a:r>
              <a:rPr lang="ru-RU" dirty="0" err="1"/>
              <a:t>гранного</a:t>
            </a:r>
            <a:r>
              <a:rPr lang="ru-RU" dirty="0"/>
              <a:t> кубика и </a:t>
            </a:r>
            <a:r>
              <a:rPr lang="ru-RU" dirty="0" err="1"/>
              <a:t>рандомом</a:t>
            </a:r>
            <a:r>
              <a:rPr lang="ru-RU" dirty="0"/>
              <a:t> записываем число в результат</a:t>
            </a:r>
          </a:p>
          <a:p>
            <a:r>
              <a:rPr lang="en-US" dirty="0"/>
              <a:t>class Dice_6d:</a:t>
            </a:r>
            <a:endParaRPr lang="ru-RU" dirty="0"/>
          </a:p>
          <a:p>
            <a:r>
              <a:rPr lang="en-US" dirty="0"/>
              <a:t>    "6d dice"</a:t>
            </a:r>
            <a:endParaRPr lang="ru-RU" dirty="0"/>
          </a:p>
          <a:p>
            <a:r>
              <a:rPr lang="en-US" dirty="0"/>
              <a:t> </a:t>
            </a:r>
            <a:endParaRPr lang="ru-RU" dirty="0"/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d=6):</a:t>
            </a:r>
            <a:endParaRPr lang="ru-RU" dirty="0"/>
          </a:p>
          <a:p>
            <a:r>
              <a:rPr lang="en-US" dirty="0"/>
              <a:t>        </a:t>
            </a:r>
            <a:r>
              <a:rPr lang="en-US" dirty="0" err="1"/>
              <a:t>self.d</a:t>
            </a:r>
            <a:r>
              <a:rPr lang="en-US" dirty="0"/>
              <a:t> = d</a:t>
            </a:r>
            <a:endParaRPr lang="ru-RU" dirty="0"/>
          </a:p>
          <a:p>
            <a:r>
              <a:rPr lang="en-US" dirty="0"/>
              <a:t> </a:t>
            </a:r>
            <a:endParaRPr lang="ru-RU" dirty="0"/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show_result</a:t>
            </a:r>
            <a:r>
              <a:rPr lang="en-US" dirty="0"/>
              <a:t>(self):</a:t>
            </a:r>
            <a:endParaRPr lang="ru-RU" dirty="0"/>
          </a:p>
          <a:p>
            <a:r>
              <a:rPr lang="en-US" dirty="0"/>
              <a:t>        global result</a:t>
            </a:r>
            <a:endParaRPr lang="ru-RU" dirty="0"/>
          </a:p>
          <a:p>
            <a:r>
              <a:rPr lang="en-US" dirty="0"/>
              <a:t>        result = </a:t>
            </a:r>
            <a:r>
              <a:rPr lang="en-US" dirty="0" err="1"/>
              <a:t>random.randint</a:t>
            </a:r>
            <a:r>
              <a:rPr lang="en-US" dirty="0"/>
              <a:t>(1, </a:t>
            </a:r>
            <a:r>
              <a:rPr lang="en-US" dirty="0" err="1"/>
              <a:t>self.d</a:t>
            </a:r>
            <a:r>
              <a:rPr lang="en-US" dirty="0"/>
              <a:t>)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8131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Листинг 3 создаём класс кубика </a:t>
            </a:r>
            <a:r>
              <a:rPr lang="en-US" dirty="0"/>
              <a:t>Dice</a:t>
            </a:r>
            <a:r>
              <a:rPr lang="ru-RU" dirty="0"/>
              <a:t>_8</a:t>
            </a:r>
            <a:r>
              <a:rPr lang="en-US" dirty="0"/>
              <a:t>d</a:t>
            </a:r>
            <a:r>
              <a:rPr lang="ru-RU" dirty="0"/>
              <a:t> и придаём ему значение в его диапазоне</a:t>
            </a:r>
          </a:p>
          <a:p>
            <a:r>
              <a:rPr lang="ru-RU" dirty="0"/>
              <a:t>#Создаём класс для 8х </a:t>
            </a:r>
            <a:r>
              <a:rPr lang="ru-RU" dirty="0" err="1"/>
              <a:t>гранного</a:t>
            </a:r>
            <a:r>
              <a:rPr lang="ru-RU" dirty="0"/>
              <a:t> кубика и </a:t>
            </a:r>
            <a:r>
              <a:rPr lang="ru-RU" dirty="0" err="1"/>
              <a:t>рандомом</a:t>
            </a:r>
            <a:r>
              <a:rPr lang="ru-RU" dirty="0"/>
              <a:t> записываем число в результат</a:t>
            </a:r>
          </a:p>
          <a:p>
            <a:r>
              <a:rPr lang="en-US" dirty="0"/>
              <a:t>class Dice_8d:</a:t>
            </a:r>
            <a:endParaRPr lang="ru-RU" dirty="0"/>
          </a:p>
          <a:p>
            <a:r>
              <a:rPr lang="en-US" dirty="0"/>
              <a:t>    "8d dice"</a:t>
            </a:r>
            <a:endParaRPr lang="ru-RU" dirty="0"/>
          </a:p>
          <a:p>
            <a:r>
              <a:rPr lang="en-US" dirty="0"/>
              <a:t> </a:t>
            </a:r>
            <a:endParaRPr lang="ru-RU" dirty="0"/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d=8):</a:t>
            </a:r>
            <a:endParaRPr lang="ru-RU" dirty="0"/>
          </a:p>
          <a:p>
            <a:r>
              <a:rPr lang="en-US" dirty="0"/>
              <a:t>        </a:t>
            </a:r>
            <a:r>
              <a:rPr lang="en-US" dirty="0" err="1"/>
              <a:t>self.d</a:t>
            </a:r>
            <a:r>
              <a:rPr lang="en-US" dirty="0"/>
              <a:t> = d</a:t>
            </a:r>
            <a:endParaRPr lang="ru-RU" dirty="0"/>
          </a:p>
          <a:p>
            <a:r>
              <a:rPr lang="en-US" dirty="0"/>
              <a:t> </a:t>
            </a:r>
            <a:endParaRPr lang="ru-RU" dirty="0"/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show_result</a:t>
            </a:r>
            <a:r>
              <a:rPr lang="en-US" dirty="0"/>
              <a:t>(self):</a:t>
            </a:r>
            <a:endParaRPr lang="ru-RU" dirty="0"/>
          </a:p>
          <a:p>
            <a:r>
              <a:rPr lang="en-US" dirty="0"/>
              <a:t>        global result</a:t>
            </a:r>
            <a:endParaRPr lang="ru-RU" dirty="0"/>
          </a:p>
          <a:p>
            <a:r>
              <a:rPr lang="en-US" dirty="0"/>
              <a:t>        result = </a:t>
            </a:r>
            <a:r>
              <a:rPr lang="en-US" dirty="0" err="1"/>
              <a:t>random.randint</a:t>
            </a:r>
            <a:r>
              <a:rPr lang="en-US" dirty="0"/>
              <a:t>(1, </a:t>
            </a:r>
            <a:r>
              <a:rPr lang="en-US" dirty="0" err="1"/>
              <a:t>self.d</a:t>
            </a:r>
            <a:r>
              <a:rPr lang="en-US" dirty="0"/>
              <a:t>)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0625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Листинг 4 создаём класс кубика </a:t>
            </a:r>
            <a:r>
              <a:rPr lang="en-US" dirty="0"/>
              <a:t>Dice</a:t>
            </a:r>
            <a:r>
              <a:rPr lang="ru-RU" dirty="0"/>
              <a:t>_12</a:t>
            </a:r>
            <a:r>
              <a:rPr lang="en-US" dirty="0"/>
              <a:t>d</a:t>
            </a:r>
            <a:r>
              <a:rPr lang="ru-RU" dirty="0"/>
              <a:t> и придаём ему значение в его диапазоне</a:t>
            </a:r>
          </a:p>
          <a:p>
            <a:r>
              <a:rPr lang="ru-RU" dirty="0"/>
              <a:t>#Создаём класс для 12х </a:t>
            </a:r>
            <a:r>
              <a:rPr lang="ru-RU" dirty="0" err="1"/>
              <a:t>гранного</a:t>
            </a:r>
            <a:r>
              <a:rPr lang="ru-RU" dirty="0"/>
              <a:t> кубика и </a:t>
            </a:r>
            <a:r>
              <a:rPr lang="ru-RU" dirty="0" err="1"/>
              <a:t>рандомом</a:t>
            </a:r>
            <a:r>
              <a:rPr lang="ru-RU" dirty="0"/>
              <a:t> записываем число в результат</a:t>
            </a:r>
          </a:p>
          <a:p>
            <a:r>
              <a:rPr lang="en-US" dirty="0"/>
              <a:t>class Dice_12d:</a:t>
            </a:r>
            <a:endParaRPr lang="ru-RU" dirty="0"/>
          </a:p>
          <a:p>
            <a:r>
              <a:rPr lang="en-US" dirty="0"/>
              <a:t>    "12d dice"</a:t>
            </a:r>
            <a:endParaRPr lang="ru-RU" dirty="0"/>
          </a:p>
          <a:p>
            <a:r>
              <a:rPr lang="en-US" dirty="0"/>
              <a:t> </a:t>
            </a:r>
            <a:endParaRPr lang="ru-RU" dirty="0"/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d=12):</a:t>
            </a:r>
            <a:endParaRPr lang="ru-RU" dirty="0"/>
          </a:p>
          <a:p>
            <a:r>
              <a:rPr lang="en-US" dirty="0"/>
              <a:t>        </a:t>
            </a:r>
            <a:r>
              <a:rPr lang="en-US" dirty="0" err="1"/>
              <a:t>self.d</a:t>
            </a:r>
            <a:r>
              <a:rPr lang="en-US" dirty="0"/>
              <a:t> = d</a:t>
            </a:r>
            <a:endParaRPr lang="ru-RU" dirty="0"/>
          </a:p>
          <a:p>
            <a:r>
              <a:rPr lang="en-US" dirty="0"/>
              <a:t> </a:t>
            </a:r>
            <a:endParaRPr lang="ru-RU" dirty="0"/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show_result</a:t>
            </a:r>
            <a:r>
              <a:rPr lang="en-US" dirty="0"/>
              <a:t>(self):</a:t>
            </a:r>
            <a:endParaRPr lang="ru-RU" dirty="0"/>
          </a:p>
          <a:p>
            <a:r>
              <a:rPr lang="en-US" dirty="0"/>
              <a:t>        global result</a:t>
            </a:r>
            <a:endParaRPr lang="ru-RU" dirty="0"/>
          </a:p>
          <a:p>
            <a:r>
              <a:rPr lang="en-US" dirty="0"/>
              <a:t>        result = </a:t>
            </a:r>
            <a:r>
              <a:rPr lang="en-US" dirty="0" err="1"/>
              <a:t>random.randint</a:t>
            </a:r>
            <a:r>
              <a:rPr lang="en-US" dirty="0"/>
              <a:t>(1, </a:t>
            </a:r>
            <a:r>
              <a:rPr lang="en-US" dirty="0" err="1"/>
              <a:t>self.d</a:t>
            </a:r>
            <a:r>
              <a:rPr lang="en-US" dirty="0"/>
              <a:t>)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39152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446</Words>
  <Application>Microsoft Office PowerPoint</Application>
  <PresentationFormat>Широкоэкранный</PresentationFormat>
  <Paragraphs>91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Тема Office</vt:lpstr>
      <vt:lpstr>Задание. Подготовить доклад и презентацию по заданию  производственной практики «Разработка приложения «Симулятор кубика»» </vt:lpstr>
      <vt:lpstr>Выполнил</vt:lpstr>
      <vt:lpstr>. Текстовое описание задачи </vt:lpstr>
      <vt:lpstr>.Диаграмма прецедентов</vt:lpstr>
      <vt:lpstr>3.Диаграмма классов </vt:lpstr>
      <vt:lpstr>4.Определения диаграмм по классам </vt:lpstr>
      <vt:lpstr>Презентация PowerPoint</vt:lpstr>
      <vt:lpstr>Презентация PowerPoint</vt:lpstr>
      <vt:lpstr>Презентация PowerPoint</vt:lpstr>
      <vt:lpstr>Презентация PowerPoint</vt:lpstr>
      <vt:lpstr>.Отладка одного из модулей </vt:lpstr>
      <vt:lpstr>Презентация PowerPoint</vt:lpstr>
      <vt:lpstr>Презентация PowerPoint</vt:lpstr>
      <vt:lpstr>7.Тестовые наборы и тестирование одного из модулей </vt:lpstr>
      <vt:lpstr>Презентация PowerPoint</vt:lpstr>
      <vt:lpstr>8. Значение временной сложности O для одного из методов. Значение O для оптимального кода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Задание. Подготовить доклад и презентацию по заданию  производственной практики «Разработка приложения «Симулятор кубика»» </dc:title>
  <dc:creator>p2-18</dc:creator>
  <cp:lastModifiedBy>p2-18</cp:lastModifiedBy>
  <cp:revision>7</cp:revision>
  <dcterms:created xsi:type="dcterms:W3CDTF">2021-07-03T06:42:03Z</dcterms:created>
  <dcterms:modified xsi:type="dcterms:W3CDTF">2021-07-03T06:58:59Z</dcterms:modified>
</cp:coreProperties>
</file>