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F04E8-A335-4228-9D91-D00AB4517444}" v="178" dt="2022-04-09T00:48:1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561254"/>
            <a:ext cx="10113819" cy="4064000"/>
          </a:xfrm>
        </p:spPr>
        <p:txBody>
          <a:bodyPr>
            <a:no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Times New Roman"/>
                <a:cs typeface="Times New Roman"/>
              </a:rPr>
              <a:t>КУРСОВОЙ ПРОЕКТ</a:t>
            </a:r>
            <a:br>
              <a:rPr lang="ru-RU" sz="4400" dirty="0">
                <a:latin typeface="Times New Roman"/>
              </a:rPr>
            </a:br>
            <a:r>
              <a:rPr lang="ru-RU" sz="4400" dirty="0">
                <a:solidFill>
                  <a:schemeClr val="bg1"/>
                </a:solidFill>
                <a:latin typeface="Times New Roman"/>
                <a:cs typeface="Times New Roman"/>
              </a:rPr>
              <a:t>По МДК.02.02 «Прикладное программирование»</a:t>
            </a:r>
            <a:br>
              <a:rPr lang="ru-RU" sz="4400" dirty="0">
                <a:latin typeface="Times New Roman"/>
              </a:rPr>
            </a:br>
            <a:r>
              <a:rPr lang="ru-RU" sz="4400" dirty="0">
                <a:solidFill>
                  <a:schemeClr val="bg1"/>
                </a:solidFill>
                <a:latin typeface="Times New Roman"/>
                <a:cs typeface="Times New Roman"/>
              </a:rPr>
              <a:t>Тема: «Разработка автоматизированного рабочего места директора магазина кофе и чая »»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506022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Times New Roman"/>
                <a:cs typeface="Times New Roman"/>
              </a:rPr>
              <a:t>Выполнил студент группы П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r>
              <a:rPr lang="ru-RU" dirty="0">
                <a:solidFill>
                  <a:schemeClr val="bg1"/>
                </a:solidFill>
                <a:latin typeface="Times New Roman"/>
                <a:cs typeface="Times New Roman"/>
              </a:rPr>
              <a:t>-1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8</a:t>
            </a:r>
            <a:endParaRPr lang="ru-RU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r>
              <a:rPr lang="ru-RU" dirty="0" err="1">
                <a:solidFill>
                  <a:schemeClr val="bg1"/>
                </a:solidFill>
                <a:latin typeface="Times New Roman"/>
                <a:cs typeface="Times New Roman"/>
              </a:rPr>
              <a:t>Пилипушко</a:t>
            </a:r>
            <a:r>
              <a:rPr lang="ru-RU" dirty="0">
                <a:solidFill>
                  <a:schemeClr val="bg1"/>
                </a:solidFill>
                <a:latin typeface="Times New Roman"/>
                <a:cs typeface="Times New Roman"/>
              </a:rPr>
              <a:t> Андрей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/>
                <a:cs typeface="Times New Roman"/>
              </a:rPr>
              <a:t>Инструменты для разработки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516547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/>
                <a:cs typeface="Times New Roman"/>
              </a:rPr>
              <a:t>Язык программирования: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Python 3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/>
                <a:cs typeface="Times New Roman"/>
              </a:rPr>
              <a:t>Среда разработки: Visual Studio Code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11" y="1440296"/>
            <a:ext cx="3438236" cy="3438236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64C6E9C-05CE-B268-0C04-1CF2A0F2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17907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87" y="204186"/>
            <a:ext cx="103963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3600" dirty="0">
                <a:latin typeface="Times New Roman"/>
                <a:cs typeface="Times New Roman"/>
              </a:rPr>
              <a:t>Диаграмма прецедентов работы в программе</a:t>
            </a:r>
            <a:endParaRPr lang="ru-RU" sz="3600" i="1">
              <a:latin typeface="Times New Roman"/>
              <a:cs typeface="Times New Roman"/>
            </a:endParaRP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99E22685-1345-8DEA-0B6F-BA2BE300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1265985"/>
            <a:ext cx="3914775" cy="43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5959" y="0"/>
            <a:ext cx="686008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latin typeface="Times New Roman"/>
                <a:cs typeface="Times New Roman"/>
              </a:rPr>
              <a:t>Сценарий использования</a:t>
            </a: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F923F8B0-E2C5-B8B7-B5B6-95169322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54225"/>
            <a:ext cx="6096000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Окно программы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B2C680C-9CB7-E2B7-FE6B-144A8F07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063458"/>
            <a:ext cx="5048250" cy="27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3477" y="278675"/>
            <a:ext cx="621670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ru-RU" sz="4800" dirty="0">
                <a:latin typeface="Times New Roman"/>
                <a:cs typeface="Times New Roman"/>
              </a:rPr>
              <a:t>Просмотр сотрудников</a:t>
            </a:r>
          </a:p>
        </p:txBody>
      </p:sp>
      <p:pic>
        <p:nvPicPr>
          <p:cNvPr id="2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C90F969-C1A0-5FB7-4D75-1632995D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8704"/>
            <a:ext cx="4981575" cy="27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Times New Roman"/>
                <a:cs typeface="Times New Roman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КУРСОВОЙ ПРОЕКТ По МДК.02.02 «Прикладное программирование» Тема: «Разработка автоматизированного рабочего места директора магазина кофе и чая »»</vt:lpstr>
      <vt:lpstr>Инструменты для разработки</vt:lpstr>
      <vt:lpstr>Презентация PowerPoint</vt:lpstr>
      <vt:lpstr>Презентация PowerPoint</vt:lpstr>
      <vt:lpstr>Окно программы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p2-18</cp:lastModifiedBy>
  <cp:revision>76</cp:revision>
  <dcterms:created xsi:type="dcterms:W3CDTF">2020-06-22T11:00:13Z</dcterms:created>
  <dcterms:modified xsi:type="dcterms:W3CDTF">2022-04-09T00:48:58Z</dcterms:modified>
</cp:coreProperties>
</file>