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24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29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21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847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714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36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1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65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3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0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99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78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77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883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172" y="209006"/>
            <a:ext cx="11930742" cy="4645483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>
                <a:solidFill>
                  <a:schemeClr val="bg1"/>
                </a:solidFill>
              </a:rPr>
              <a:t>КУРСОВОЙ ПРОЕКТ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По МДК.02.02 «</a:t>
            </a:r>
            <a:r>
              <a:rPr lang="ru-RU" sz="4400" dirty="0">
                <a:solidFill>
                  <a:schemeClr val="bg1"/>
                </a:solidFill>
              </a:rPr>
              <a:t>Технологии разработки и защиты баз данных</a:t>
            </a:r>
            <a:r>
              <a:rPr lang="ru-RU" sz="4400" dirty="0" smtClean="0">
                <a:solidFill>
                  <a:schemeClr val="bg1"/>
                </a:solidFill>
              </a:rPr>
              <a:t>»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Тема: «</a:t>
            </a:r>
            <a:r>
              <a:rPr lang="ru-RU" sz="4400" dirty="0">
                <a:solidFill>
                  <a:schemeClr val="bg1"/>
                </a:solidFill>
              </a:rPr>
              <a:t>Разработка приложения «Автоматизация планирования автоперевозок транспортной компании» на </a:t>
            </a:r>
            <a:r>
              <a:rPr lang="en-US" sz="4400" dirty="0">
                <a:solidFill>
                  <a:schemeClr val="bg1"/>
                </a:solidFill>
              </a:rPr>
              <a:t>Python</a:t>
            </a:r>
            <a:r>
              <a:rPr lang="ru-RU" sz="4400" dirty="0" smtClean="0">
                <a:solidFill>
                  <a:schemeClr val="bg1"/>
                </a:solidFill>
              </a:rPr>
              <a:t>»»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6916" y="5197344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Выполнил студент группы П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-1</a:t>
            </a:r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  <a:p>
            <a:pPr algn="l"/>
            <a:r>
              <a:rPr lang="ru-RU" dirty="0" smtClean="0">
                <a:solidFill>
                  <a:schemeClr val="bg1"/>
                </a:solidFill>
              </a:rPr>
              <a:t>Зайцев Никита Евгеньевич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825" y="0"/>
            <a:ext cx="10515600" cy="1161799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>
                    <a:lumMod val="95000"/>
                  </a:schemeClr>
                </a:solidFill>
              </a:rPr>
              <a:t>Библиотеки и среды</a:t>
            </a:r>
            <a:endParaRPr lang="ru-RU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573" y="1412057"/>
            <a:ext cx="10515600" cy="1500187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Язык программирования: </a:t>
            </a:r>
            <a:r>
              <a:rPr lang="en-US" dirty="0" smtClean="0">
                <a:solidFill>
                  <a:schemeClr val="tx1"/>
                </a:solidFill>
              </a:rPr>
              <a:t>Python 3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Среда разработки: </a:t>
            </a:r>
            <a:r>
              <a:rPr lang="en-US" dirty="0" smtClean="0">
                <a:solidFill>
                  <a:schemeClr val="tx1"/>
                </a:solidFill>
              </a:rPr>
              <a:t>Visual Studio Code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Библиотеки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67" y="2459629"/>
            <a:ext cx="2598119" cy="23412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162" y="1756032"/>
            <a:ext cx="5598207" cy="42010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08" y="2286374"/>
            <a:ext cx="5182494" cy="29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12576"/>
            <a:ext cx="10515600" cy="110345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Окно программы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08" y="2708843"/>
            <a:ext cx="972638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6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6996" y="135767"/>
            <a:ext cx="6481261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800" dirty="0"/>
              <a:t>Пример </a:t>
            </a:r>
            <a:r>
              <a:rPr lang="ru-RU" sz="4800" dirty="0" smtClean="0"/>
              <a:t>изменения </a:t>
            </a:r>
          </a:p>
          <a:p>
            <a:pPr algn="ctr"/>
            <a:r>
              <a:rPr lang="ru-RU" sz="4800" dirty="0" smtClean="0"/>
              <a:t>Добавления книг</a:t>
            </a:r>
            <a:endParaRPr lang="ru-RU"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45" y="2338121"/>
            <a:ext cx="975496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4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5489" y="2967335"/>
            <a:ext cx="6781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07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92</TotalTime>
  <Words>38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Цитаты</vt:lpstr>
      <vt:lpstr>КУРСОВОЙ ПРОЕКТ По МДК.02.02 «Технологии разработки и защиты баз данных» Тема: «Разработка приложения «Автоматизация планирования автоперевозок транспортной компании» на Python»»</vt:lpstr>
      <vt:lpstr>Библиотеки и среды</vt:lpstr>
      <vt:lpstr>Окно программы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“Отель”»</dc:title>
  <dc:creator>Никита</dc:creator>
  <cp:lastModifiedBy>p2-18</cp:lastModifiedBy>
  <cp:revision>25</cp:revision>
  <dcterms:created xsi:type="dcterms:W3CDTF">2020-06-22T11:00:13Z</dcterms:created>
  <dcterms:modified xsi:type="dcterms:W3CDTF">2022-04-06T13:06:02Z</dcterms:modified>
</cp:coreProperties>
</file>