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E0B8C-8299-4BFD-8551-2559B0A8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D2EDE1-912B-499D-9A56-69B8821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FFAA7-0B58-4A3A-9FAB-B12CF76A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C7B26-1B67-4E7D-9837-13695DA3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2E5D8-D397-45D3-8A5F-EFA9E7BB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7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69F79-5914-4260-B2D6-3FB74D4F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A0BCFB-A367-4454-AB1D-5FB67C39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26B08-297C-4CF4-B07A-188E41BB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4F39DC-108A-4465-8769-EC4B189F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8CA2F-DBD4-441B-BA9E-7E55956F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3BED4F-A289-433F-AFCA-7F6A25ED1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1D8F0E-3A79-4A3C-9008-52A31F36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79185-8140-432E-A9BD-73BAC3DD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FFF0F9-69FE-47CB-8F22-4056CDA1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9E0A3-C1B9-4ED9-B2CB-51F178B7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1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51AD5-40D2-48C2-84BD-F1304790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E9E6D-293E-4C35-BCDC-41DB90D1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76372-F420-451B-BFD0-BEE03120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932A7-C787-4C2A-B5D6-3320480C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5AB1E-D557-4E8C-8BD5-FEB33C01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8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62302-552A-4BDC-9956-A30898B7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8601F4-9C7E-4078-98EB-34A9FFFD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7B05C-CFFE-4680-950C-421E9DD4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C53E5-77D5-4A0F-A012-A6B472C1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63817-FEB7-4DF3-8CF8-C5D4BC9B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0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F652C-4061-4184-ADD0-97CA509F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532BC-2BB5-45F2-BA50-379DD095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02CB3C-2A10-409B-B523-4122F372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A05F0-6C76-49DE-BCD1-DEBD69A2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21AAF-BC20-487B-88FB-5A9C142B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2AD72A-8A25-4599-A3B2-47EBDBCF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7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C6A0-8807-493E-9C51-B1501565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D1E845-CC48-4D7E-80D3-58544F62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0481C-6E52-48BD-9BDD-53206275C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29EC0F-487A-4769-A649-6FBC5D894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4C9744-22E4-4F4F-8F27-672C5163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C91CAD-D5D4-4810-A307-0086780B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D690E9-3824-4937-9154-3A6CC601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A5B207-D805-4D68-825C-26BDD6AB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6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340C5-0A07-48CE-A6C5-4F7769CE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44D0DC-6490-457F-9D2A-15283B30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57C339-FD86-4229-A35A-3208069B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66E44-8EBE-4626-95C5-8C52E8C3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5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B38F49-A2AE-4642-8C4B-6897EF6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4FB471-6A8D-4498-9407-0EAD10CB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6CF2D9-B0E2-4785-B42C-B3189A5A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3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A7CFB-1107-4BE8-BB72-923A84FE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DF979-B59D-4A1A-9301-E2F6D446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E06B4A-AF78-4DAE-9468-AB552338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840EBC-200C-4908-BE1E-62F63DF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BA682-87ED-444E-A902-0C786FF1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D05B9E-2C0E-42F1-BC2D-5448EC9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4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E7411-5EE2-480A-8F9E-AEF76A8E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4F3574-E562-4E35-A895-C080EBC80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387A3-CFBA-4BE5-B832-A10F6BC05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8B1D5-F642-4CCA-A777-1285C3C4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A9114-5224-44B0-885D-B3425F48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94E4FA-3491-46E9-A0A1-E5AD2F72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480CE-8595-4DFD-8064-7186E851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ACAFC-840C-460F-B8FB-55649DC7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ACF3-87F1-4C14-8AB6-2CF33CC1A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EBBE1-7FA7-40CD-A5D0-8B65FFB1C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AB52B-358C-4443-8D9E-0487AC6F8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2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П2-18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Зайцев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Никита Евгеньевич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43B6DC-A128-4535-81EC-155F97F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70" y="2779508"/>
            <a:ext cx="436305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1.2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модуле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вызова нужных таблиц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D7053E-BC5A-4CC9-8D3A-E9B8B0F0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6" y="1825625"/>
            <a:ext cx="5430924" cy="1051799"/>
          </a:xfrm>
          <a:prstGeom prst="rect">
            <a:avLst/>
          </a:prstGeo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411BC35B-A9B6-4DF9-A3E4-8A60FF0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124" y="169703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модуле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вызова нужных таблиц.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4E892C4-1C19-45FF-BAB6-6D0C2556FF76}"/>
              </a:ext>
            </a:extLst>
          </p:cNvPr>
          <p:cNvSpPr txBox="1">
            <a:spLocks/>
          </p:cNvSpPr>
          <p:nvPr/>
        </p:nvSpPr>
        <p:spPr>
          <a:xfrm>
            <a:off x="2887749" y="1554163"/>
            <a:ext cx="1255626" cy="54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info.py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1.3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выполнения средств отладки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средств отладки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 цикле, во время подсчета общего количества пассажиров, компилятор не видит переменную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числовом значении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устранена, выводит нужные списки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7B9CEE-21BE-45EB-A8F2-5E15C68F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9" y="4287604"/>
            <a:ext cx="3190875" cy="14192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D15A96-813E-484C-BA34-FF20FAF9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61" y="2570396"/>
            <a:ext cx="5076039" cy="4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1.4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6172200" y="1702723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Тест. Задача: после выполнения модуля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должен создастся файл базы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Bus.bd.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выполнен, файлы создались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94DC2A-4991-463C-9F01-6E77FD9B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26" y="3423289"/>
            <a:ext cx="838200" cy="7715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B46E6A-FDD7-42AB-9900-9FE47B96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7952"/>
            <a:ext cx="3143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1.5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временной сложности О для одного из методов, так же метод является оптимальным кодом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O(N)+O(1)+O(1)+O(N)+O(N)+O(N)+O(N)+O(N)+O(N)+O(N)+O(N)+ O(N)+ O(1) = O(N)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O(N)+O(N)+O(N)+O(1)+O(N)*O(1) = O(N)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1.6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3DB18C2-B6A0-48EF-97BD-601F57FB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2624739"/>
            <a:ext cx="5601482" cy="2753109"/>
          </a:xfrm>
        </p:spPr>
      </p:pic>
    </p:spTree>
    <p:extLst>
      <p:ext uri="{BB962C8B-B14F-4D97-AF65-F5344CB8AC3E}">
        <p14:creationId xmlns:p14="http://schemas.microsoft.com/office/powerpoint/2010/main" val="160368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52182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232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ЭКЗАМЕН</vt:lpstr>
      <vt:lpstr>ПК 1.1</vt:lpstr>
      <vt:lpstr>ПК 1.2</vt:lpstr>
      <vt:lpstr>ПК 1.3</vt:lpstr>
      <vt:lpstr>ПК 1.4</vt:lpstr>
      <vt:lpstr>ПК 1.5</vt:lpstr>
      <vt:lpstr>ПК 1.6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</dc:title>
  <dc:creator>p2-18</dc:creator>
  <cp:lastModifiedBy>dartin</cp:lastModifiedBy>
  <cp:revision>15</cp:revision>
  <dcterms:created xsi:type="dcterms:W3CDTF">2021-07-02T20:29:13Z</dcterms:created>
  <dcterms:modified xsi:type="dcterms:W3CDTF">2021-07-02T22:05:55Z</dcterms:modified>
</cp:coreProperties>
</file>