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3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7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8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6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2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8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9B11-0267-4470-BEC1-E57326CE6E39}" type="datetimeFigureOut">
              <a:rPr lang="ru-RU" smtClean="0"/>
              <a:t>03.07.2021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0813-F361-45E0-9D20-1EEFD61EF0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3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модулю ПМ.01 «Разработка программных модулей программного обеспечения для компьютерных систем»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П2-18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2953398"/>
            <a:ext cx="4820323" cy="2095792"/>
          </a:xfrm>
        </p:spPr>
      </p:pic>
    </p:spTree>
    <p:extLst>
      <p:ext uri="{BB962C8B-B14F-4D97-AF65-F5344CB8AC3E}">
        <p14:creationId xmlns:p14="http://schemas.microsoft.com/office/powerpoint/2010/main" val="32556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модуле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средней суммы сделки и определения доли продаж автомобилей разных марок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6311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выполнения средств отладки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средств отладки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возвращает 2 списка, так-как список указан не верный, выводит ошибку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устранена, выводит нужные списки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1478"/>
            <a:ext cx="5004250" cy="7482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0251"/>
            <a:ext cx="207674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6172200" y="170272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Тест. Задача: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средней суммы всех продаж автомобилей, должно вывести сумму продаж автомобилей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выполнен, файлы создались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0380" y="1921459"/>
            <a:ext cx="2695311" cy="6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временной сложности О для одного из методов, так же метод является оптимальным кодом.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O(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*1*1) + 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*1) + 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=O(</a:t>
            </a:r>
            <a:r>
              <a:rPr lang="pt-B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1.6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66" y="2486361"/>
            <a:ext cx="3353268" cy="2333951"/>
          </a:xfrm>
        </p:spPr>
      </p:pic>
    </p:spTree>
    <p:extLst>
      <p:ext uri="{BB962C8B-B14F-4D97-AF65-F5344CB8AC3E}">
        <p14:creationId xmlns:p14="http://schemas.microsoft.com/office/powerpoint/2010/main" val="16036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164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ЭКЗАМЕН</vt:lpstr>
      <vt:lpstr>ПК 1.1</vt:lpstr>
      <vt:lpstr>ПК 1.2</vt:lpstr>
      <vt:lpstr>ПК 1.3</vt:lpstr>
      <vt:lpstr>ПК 1.4</vt:lpstr>
      <vt:lpstr>ПК 1.5</vt:lpstr>
      <vt:lpstr>ПК 1.6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</dc:title>
  <dc:creator>p2-18</dc:creator>
  <cp:lastModifiedBy>коте танкист</cp:lastModifiedBy>
  <cp:revision>13</cp:revision>
  <dcterms:created xsi:type="dcterms:W3CDTF">2021-07-02T20:29:13Z</dcterms:created>
  <dcterms:modified xsi:type="dcterms:W3CDTF">2021-07-02T22:53:28Z</dcterms:modified>
</cp:coreProperties>
</file>