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3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0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6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1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1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D2D4-2078-4930-904A-A9E2FF9598AE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C615-79A8-43B9-A6FA-2E54D6455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836" y="1094654"/>
            <a:ext cx="10113819" cy="2387600"/>
          </a:xfrm>
        </p:spPr>
        <p:txBody>
          <a:bodyPr>
            <a:noAutofit/>
          </a:bodyPr>
          <a:lstStyle/>
          <a:p>
            <a:pPr algn="l"/>
            <a:r>
              <a:rPr lang="ru-RU" sz="4400" dirty="0" smtClean="0">
                <a:solidFill>
                  <a:schemeClr val="bg1"/>
                </a:solidFill>
              </a:rPr>
              <a:t>КУРСОВОЙ ПРОЕКТ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По МДК.01.02 «Прикладное программирование»</a:t>
            </a:r>
            <a:br>
              <a:rPr lang="ru-RU" sz="4400" dirty="0" smtClean="0">
                <a:solidFill>
                  <a:schemeClr val="bg1"/>
                </a:solidFill>
              </a:rPr>
            </a:br>
            <a:r>
              <a:rPr lang="ru-RU" sz="4400" dirty="0" smtClean="0">
                <a:solidFill>
                  <a:schemeClr val="bg1"/>
                </a:solidFill>
              </a:rPr>
              <a:t>Тема: </a:t>
            </a:r>
            <a:r>
              <a:rPr lang="ru-RU" sz="4400" dirty="0">
                <a:solidFill>
                  <a:schemeClr val="bg1"/>
                </a:solidFill>
              </a:rPr>
              <a:t>«Разработка приложения «</a:t>
            </a:r>
            <a:r>
              <a:rPr lang="ru-RU" sz="4400" dirty="0" err="1">
                <a:solidFill>
                  <a:schemeClr val="bg1"/>
                </a:solidFill>
              </a:rPr>
              <a:t>Информер</a:t>
            </a:r>
            <a:r>
              <a:rPr lang="ru-RU" sz="4400" dirty="0">
                <a:solidFill>
                  <a:schemeClr val="bg1"/>
                </a:solidFill>
              </a:rPr>
              <a:t> погоды</a:t>
            </a:r>
            <a:r>
              <a:rPr lang="ru-RU" sz="4400" dirty="0" smtClean="0">
                <a:solidFill>
                  <a:schemeClr val="bg1"/>
                </a:solidFill>
              </a:rPr>
              <a:t>»»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8836" y="4183929"/>
            <a:ext cx="9144000" cy="1655762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Выполнил студент группы </a:t>
            </a:r>
            <a:r>
              <a:rPr lang="ru-RU" dirty="0" smtClean="0">
                <a:solidFill>
                  <a:schemeClr val="bg1"/>
                </a:solidFill>
              </a:rPr>
              <a:t>П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-1</a:t>
            </a:r>
            <a:r>
              <a:rPr lang="en-US" dirty="0" smtClean="0">
                <a:solidFill>
                  <a:schemeClr val="bg1"/>
                </a:solidFill>
              </a:rPr>
              <a:t>8</a:t>
            </a:r>
            <a:endParaRPr lang="ru-RU" dirty="0" smtClean="0">
              <a:solidFill>
                <a:schemeClr val="bg1"/>
              </a:solidFill>
            </a:endParaRPr>
          </a:p>
          <a:p>
            <a:pPr algn="l"/>
            <a:r>
              <a:rPr lang="ru-RU" dirty="0" err="1" smtClean="0">
                <a:solidFill>
                  <a:schemeClr val="bg1"/>
                </a:solidFill>
              </a:rPr>
              <a:t>Васькевич</a:t>
            </a:r>
            <a:r>
              <a:rPr lang="ru-RU" dirty="0" smtClean="0">
                <a:solidFill>
                  <a:schemeClr val="bg1"/>
                </a:solidFill>
              </a:rPr>
              <a:t> Юрий Андреевич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1799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Инструменты для разработки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69800"/>
            <a:ext cx="10515600" cy="1500187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Язык программирования: </a:t>
            </a:r>
            <a:r>
              <a:rPr lang="en-US" dirty="0" smtClean="0">
                <a:solidFill>
                  <a:schemeClr val="tx1"/>
                </a:solidFill>
              </a:rPr>
              <a:t>Python 3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Среда разработки: </a:t>
            </a:r>
            <a:r>
              <a:rPr lang="en-US" dirty="0" smtClean="0">
                <a:solidFill>
                  <a:schemeClr val="tx1"/>
                </a:solidFill>
              </a:rPr>
              <a:t>PyCharm </a:t>
            </a:r>
            <a:r>
              <a:rPr lang="ru-RU" dirty="0" smtClean="0">
                <a:solidFill>
                  <a:schemeClr val="tx1"/>
                </a:solidFill>
              </a:rPr>
              <a:t>от </a:t>
            </a:r>
            <a:r>
              <a:rPr lang="en-US" dirty="0" smtClean="0">
                <a:solidFill>
                  <a:schemeClr val="tx1"/>
                </a:solidFill>
              </a:rPr>
              <a:t>JetBrains</a:t>
            </a:r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436" y="2945246"/>
            <a:ext cx="3438236" cy="34382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2" y="2826327"/>
            <a:ext cx="3676074" cy="36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7787" y="204186"/>
            <a:ext cx="1039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FF0000"/>
                </a:solidFill>
              </a:rPr>
              <a:t>Диаграмма прецедентов работы в программе</a:t>
            </a:r>
            <a:endParaRPr lang="ru-RU" sz="3600" i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диаграмма прецендентов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" r="7411" b="5721"/>
          <a:stretch/>
        </p:blipFill>
        <p:spPr bwMode="auto">
          <a:xfrm>
            <a:off x="3620544" y="1205623"/>
            <a:ext cx="4990795" cy="459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76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5959" y="0"/>
            <a:ext cx="6860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</a:rPr>
              <a:t>Сценарий использования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25" y="1183906"/>
            <a:ext cx="7007749" cy="356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05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0994" y="278674"/>
            <a:ext cx="666515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</a:rPr>
              <a:t>Блок-схема метода </a:t>
            </a:r>
            <a:r>
              <a:rPr lang="en-US" sz="4800" dirty="0" smtClean="0">
                <a:solidFill>
                  <a:srgbClr val="FF0000"/>
                </a:solidFill>
              </a:rPr>
              <a:t>show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Второй моду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66" y="1219745"/>
            <a:ext cx="177641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59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2576"/>
            <a:ext cx="10515600" cy="110345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Окно </a:t>
            </a:r>
            <a:r>
              <a:rPr lang="ru-RU" dirty="0" smtClean="0">
                <a:solidFill>
                  <a:srgbClr val="FF0000"/>
                </a:solidFill>
              </a:rPr>
              <a:t>программы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12570" y="1216033"/>
            <a:ext cx="6966857" cy="4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6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332" y="278675"/>
            <a:ext cx="1158099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ru-RU" sz="4800" dirty="0">
                <a:solidFill>
                  <a:srgbClr val="FF0000"/>
                </a:solidFill>
              </a:rPr>
              <a:t>Пример поиска на русском русского города</a:t>
            </a:r>
            <a:endParaRPr lang="ru-RU" sz="48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37954" y="1109672"/>
            <a:ext cx="7167746" cy="48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5489" y="2967335"/>
            <a:ext cx="6781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07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КУРСОВОЙ ПРОЕКТ По МДК.01.02 «Прикладное программирование» Тема: «Разработка приложения «Информер погоды»»</vt:lpstr>
      <vt:lpstr>Инструменты для разработки</vt:lpstr>
      <vt:lpstr>Презентация PowerPoint</vt:lpstr>
      <vt:lpstr>Презентация PowerPoint</vt:lpstr>
      <vt:lpstr>Презентация PowerPoint</vt:lpstr>
      <vt:lpstr>Окно программы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“Отель”»</dc:title>
  <dc:creator>Никита</dc:creator>
  <cp:lastModifiedBy>p2-18</cp:lastModifiedBy>
  <cp:revision>21</cp:revision>
  <dcterms:created xsi:type="dcterms:W3CDTF">2020-06-22T11:00:13Z</dcterms:created>
  <dcterms:modified xsi:type="dcterms:W3CDTF">2021-06-25T09:41:19Z</dcterms:modified>
</cp:coreProperties>
</file>