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73" d="100"/>
          <a:sy n="73" d="100"/>
        </p:scale>
        <p:origin x="8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9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32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7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6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1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73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6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4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28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1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4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88" y="2446163"/>
            <a:ext cx="838842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dirty="0" smtClean="0"/>
              <a:t>Курсовой проект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369493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“2d runner”</a:t>
            </a:r>
            <a:r>
              <a:rPr lang="ru-RU" sz="2000" dirty="0" smtClean="0"/>
              <a:t> на </a:t>
            </a:r>
            <a:r>
              <a:rPr lang="en-US" sz="2000" dirty="0" smtClean="0"/>
              <a:t>Unity</a:t>
            </a:r>
          </a:p>
          <a:p>
            <a:pPr algn="ctr"/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768F1-D1A4-438E-AD57-1DBC9CA904B0}"/>
              </a:ext>
            </a:extLst>
          </p:cNvPr>
          <p:cNvSpPr txBox="1"/>
          <p:nvPr/>
        </p:nvSpPr>
        <p:spPr>
          <a:xfrm>
            <a:off x="6029326" y="4365104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Выполнил студент:</a:t>
            </a:r>
          </a:p>
          <a:p>
            <a:r>
              <a:rPr lang="ru-RU" dirty="0" smtClean="0"/>
              <a:t>Завадский</a:t>
            </a:r>
            <a:r>
              <a:rPr lang="ru-RU" dirty="0" smtClean="0"/>
              <a:t> А.</a:t>
            </a:r>
            <a:r>
              <a:rPr lang="en-US" dirty="0"/>
              <a:t>M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Группы </a:t>
            </a:r>
            <a:r>
              <a:rPr lang="ru-RU" dirty="0" smtClean="0"/>
              <a:t>П2-18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r>
              <a:rPr lang="ru-RU" dirty="0" smtClean="0"/>
              <a:t>О </a:t>
            </a:r>
            <a:r>
              <a:rPr lang="ru-RU" dirty="0" smtClean="0"/>
              <a:t>игре</a:t>
            </a:r>
            <a:endParaRPr lang="ru-RU" dirty="0" smtClean="0"/>
          </a:p>
          <a:p>
            <a:r>
              <a:rPr lang="ru-RU" dirty="0" smtClean="0"/>
              <a:t>Механика и Цель игры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7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z="4000" dirty="0" smtClean="0"/>
              <a:t>О </a:t>
            </a:r>
            <a:r>
              <a:rPr lang="ru-RU" sz="4000" dirty="0" smtClean="0"/>
              <a:t>игре</a:t>
            </a:r>
            <a:endParaRPr lang="ru-RU" sz="4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1666925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Данный курсовой проект посвящён созданию</a:t>
            </a:r>
          </a:p>
          <a:p>
            <a:r>
              <a:rPr lang="en-US" sz="3200" dirty="0" smtClean="0"/>
              <a:t>2d runner</a:t>
            </a:r>
            <a:r>
              <a:rPr lang="ru-RU" sz="3200" dirty="0" smtClean="0"/>
              <a:t> на движке </a:t>
            </a:r>
            <a:r>
              <a:rPr lang="en-US" sz="3200" dirty="0" smtClean="0"/>
              <a:t>unity </a:t>
            </a:r>
            <a:r>
              <a:rPr lang="ru-RU" sz="3200" dirty="0" smtClean="0"/>
              <a:t>на языке с</a:t>
            </a:r>
            <a:r>
              <a:rPr lang="en-US" sz="3200" dirty="0" smtClean="0"/>
              <a:t>#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658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Цель игры и механики</a:t>
            </a:r>
            <a:endParaRPr lang="ru-RU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1751" y="1484784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Главная задача игрока уклонятся от случайно сгенерированных ловушек для </a:t>
            </a:r>
            <a:r>
              <a:rPr lang="ru-RU" dirty="0" err="1" smtClean="0"/>
              <a:t>побивания</a:t>
            </a:r>
            <a:r>
              <a:rPr lang="ru-RU" dirty="0" smtClean="0"/>
              <a:t> рекордов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399017"/>
            <a:ext cx="6084168" cy="31739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64" y="1346287"/>
            <a:ext cx="6062520" cy="34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665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56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Презентация PowerPoint</vt:lpstr>
      <vt:lpstr>Содержание</vt:lpstr>
      <vt:lpstr>О игре</vt:lpstr>
      <vt:lpstr>Цель игры и механики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Rixsat</cp:lastModifiedBy>
  <cp:revision>6</cp:revision>
  <dcterms:created xsi:type="dcterms:W3CDTF">2019-06-28T15:07:11Z</dcterms:created>
  <dcterms:modified xsi:type="dcterms:W3CDTF">2021-06-26T04:27:30Z</dcterms:modified>
</cp:coreProperties>
</file>