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088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9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8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754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5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94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0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88243B-6D22-41D4-A174-BAF0B8C74B3E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2DDCBD-D26C-4A99-B21D-6BE7C195B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2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 модулю _ПМ.01 «Разработка программных модулей  программного обеспечения для компьютерных систем»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Выполнил: Завадский Михаил</a:t>
            </a:r>
            <a:endParaRPr lang="ru-RU" dirty="0"/>
          </a:p>
          <a:p>
            <a:pPr algn="r"/>
            <a:r>
              <a:rPr lang="ru-RU" dirty="0"/>
              <a:t>Студент группы: П2-18</a:t>
            </a:r>
          </a:p>
          <a:p>
            <a:r>
              <a:rPr lang="ru-RU" dirty="0"/>
              <a:t>02.07.2020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8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0857" y="2268414"/>
            <a:ext cx="3063943" cy="2540977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Диаграмма классов 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46" y="2268414"/>
            <a:ext cx="6887694" cy="22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82565" y="1766313"/>
            <a:ext cx="2709236" cy="169164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Отладка одного из модулей при разработке.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0"/>
            <a:ext cx="10837375" cy="17663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1766313"/>
            <a:ext cx="5656218" cy="28323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4598649"/>
            <a:ext cx="10753495" cy="20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4364" y="509451"/>
            <a:ext cx="4133088" cy="1325562"/>
          </a:xfrm>
        </p:spPr>
        <p:txBody>
          <a:bodyPr>
            <a:normAutofit/>
          </a:bodyPr>
          <a:lstStyle/>
          <a:p>
            <a:r>
              <a:rPr lang="ru-RU" sz="2400" dirty="0"/>
              <a:t>Текстовое описание задачи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5270" y="2092418"/>
            <a:ext cx="997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/>
              </a:rPr>
              <a:t>Сделать игру в которой объект, похожий на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призрака, должен будет лететь и пытаться не врезаться в встречающиеся ему на пути объекты.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58" y="2895600"/>
            <a:ext cx="7124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08860"/>
            <a:ext cx="2474859" cy="1325562"/>
          </a:xfrm>
        </p:spPr>
        <p:txBody>
          <a:bodyPr>
            <a:normAutofit/>
          </a:bodyPr>
          <a:lstStyle/>
          <a:p>
            <a:r>
              <a:rPr lang="ru-RU" sz="1400" dirty="0"/>
              <a:t>Диаграмма прецедентов.</a:t>
            </a:r>
            <a:br>
              <a:rPr lang="ru-RU" sz="1400" dirty="0"/>
            </a:br>
            <a:endParaRPr lang="ru-RU" sz="1400" dirty="0"/>
          </a:p>
        </p:txBody>
      </p:sp>
      <p:pic>
        <p:nvPicPr>
          <p:cNvPr id="3" name="Рисунок 2" descr="призрак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1343025"/>
            <a:ext cx="5762625" cy="417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32</TotalTime>
  <Words>62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по модулю _ПМ.01 «Разработка программных модулей  программного обеспечения для компьютерных систем» </vt:lpstr>
      <vt:lpstr>Диаграмма классов </vt:lpstr>
      <vt:lpstr>Презентация PowerPoint</vt:lpstr>
      <vt:lpstr>Текстовое описание задачи</vt:lpstr>
      <vt:lpstr>Диаграмма прецедентов.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модулю _ПМ.01 «Разработка программных модулей  программного обеспечения для компьютерных систем» </dc:title>
  <dc:creator>Rixsat</dc:creator>
  <cp:lastModifiedBy>Rixsat</cp:lastModifiedBy>
  <cp:revision>4</cp:revision>
  <dcterms:created xsi:type="dcterms:W3CDTF">2021-07-03T05:23:54Z</dcterms:created>
  <dcterms:modified xsi:type="dcterms:W3CDTF">2021-07-03T05:56:45Z</dcterms:modified>
</cp:coreProperties>
</file>