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52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5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4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5456"/>
            <a:ext cx="8991600" cy="152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1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Бурлаев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З.С., Воронцов А.А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Matplotlib, NumPy,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" y="4367233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=""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=""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77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6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9795" y="998211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" y="199679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3009"/>
            <a:ext cx="6355080" cy="40258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32" y="2483009"/>
            <a:ext cx="5489448" cy="4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4" y="19316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" y="2266378"/>
            <a:ext cx="4086225" cy="12096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47" y="2266378"/>
            <a:ext cx="3752850" cy="35718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8603" y="2266378"/>
            <a:ext cx="24860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5" y="583692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6" y="181698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51" y="1952624"/>
            <a:ext cx="3723101" cy="49053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20" y="1952623"/>
            <a:ext cx="3457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1459" y="993589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1" y="173795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830" y="2545492"/>
            <a:ext cx="2664206" cy="41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8169" y="2570204"/>
            <a:ext cx="2590513" cy="4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=""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6" y="202692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495" y="2562222"/>
            <a:ext cx="1343025" cy="31527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160" y="2562222"/>
            <a:ext cx="1619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=""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98" y="3237738"/>
            <a:ext cx="2952750" cy="2247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12" y="3218688"/>
            <a:ext cx="2924175" cy="22669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94" y="3218688"/>
            <a:ext cx="2933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=""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131135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" y="2574227"/>
            <a:ext cx="5452700" cy="38964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0" y="2597570"/>
            <a:ext cx="5271897" cy="3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640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115</TotalTime>
  <Words>48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Tempus Sans ITC</vt:lpstr>
      <vt:lpstr>Times New Roman</vt:lpstr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ПРОЕКТ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p2-18</cp:lastModifiedBy>
  <cp:revision>24</cp:revision>
  <dcterms:created xsi:type="dcterms:W3CDTF">2021-04-21T15:41:27Z</dcterms:created>
  <dcterms:modified xsi:type="dcterms:W3CDTF">2021-06-24T07:22:47Z</dcterms:modified>
</cp:coreProperties>
</file>