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63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94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05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23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10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86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68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22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41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81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87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90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8D2D4-2078-4930-904A-A9E2FF9598AE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18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8836" y="1094654"/>
            <a:ext cx="10113819" cy="2387600"/>
          </a:xfrm>
        </p:spPr>
        <p:txBody>
          <a:bodyPr>
            <a:noAutofit/>
          </a:bodyPr>
          <a:lstStyle/>
          <a:p>
            <a:pPr algn="l"/>
            <a:r>
              <a:rPr lang="ru-RU" sz="4400" dirty="0" smtClean="0">
                <a:solidFill>
                  <a:schemeClr val="bg1"/>
                </a:solidFill>
              </a:rPr>
              <a:t>КУРСОВОЙ ПРОЕКТ</a:t>
            </a:r>
            <a:br>
              <a:rPr lang="ru-RU" sz="4400" dirty="0" smtClean="0">
                <a:solidFill>
                  <a:schemeClr val="bg1"/>
                </a:solidFill>
              </a:rPr>
            </a:br>
            <a:r>
              <a:rPr lang="ru-RU" sz="4400" dirty="0" smtClean="0">
                <a:solidFill>
                  <a:schemeClr val="bg1"/>
                </a:solidFill>
              </a:rPr>
              <a:t>По </a:t>
            </a:r>
            <a:r>
              <a:rPr lang="ru-RU" sz="4400" dirty="0" smtClean="0">
                <a:solidFill>
                  <a:schemeClr val="bg1"/>
                </a:solidFill>
              </a:rPr>
              <a:t>МДК.02.02 «</a:t>
            </a:r>
            <a:r>
              <a:rPr lang="ru-RU" sz="4400" dirty="0">
                <a:solidFill>
                  <a:schemeClr val="bg1"/>
                </a:solidFill>
              </a:rPr>
              <a:t>Технологии разработки и защиты баз данных</a:t>
            </a:r>
            <a:r>
              <a:rPr lang="ru-RU" sz="4400" dirty="0" smtClean="0">
                <a:solidFill>
                  <a:schemeClr val="bg1"/>
                </a:solidFill>
              </a:rPr>
              <a:t>»</a:t>
            </a:r>
            <a:r>
              <a:rPr lang="ru-RU" sz="4400" dirty="0" smtClean="0">
                <a:solidFill>
                  <a:schemeClr val="bg1"/>
                </a:solidFill>
              </a:rPr>
              <a:t/>
            </a:r>
            <a:br>
              <a:rPr lang="ru-RU" sz="4400" dirty="0" smtClean="0">
                <a:solidFill>
                  <a:schemeClr val="bg1"/>
                </a:solidFill>
              </a:rPr>
            </a:br>
            <a:r>
              <a:rPr lang="ru-RU" sz="4400" dirty="0" smtClean="0">
                <a:solidFill>
                  <a:schemeClr val="bg1"/>
                </a:solidFill>
              </a:rPr>
              <a:t>Тема: </a:t>
            </a:r>
            <a:r>
              <a:rPr lang="ru-RU" sz="4400" dirty="0" smtClean="0">
                <a:solidFill>
                  <a:schemeClr val="bg1"/>
                </a:solidFill>
              </a:rPr>
              <a:t>«</a:t>
            </a:r>
            <a:r>
              <a:rPr lang="ru-RU" sz="4400" dirty="0">
                <a:solidFill>
                  <a:schemeClr val="bg1"/>
                </a:solidFill>
              </a:rPr>
              <a:t>Разработка приложения «Автоматизация планирования автоперевозок транспортной компании» на </a:t>
            </a:r>
            <a:r>
              <a:rPr lang="en-US" sz="4400" dirty="0">
                <a:solidFill>
                  <a:schemeClr val="bg1"/>
                </a:solidFill>
              </a:rPr>
              <a:t>Python</a:t>
            </a:r>
            <a:r>
              <a:rPr lang="ru-RU" sz="4400" dirty="0" smtClean="0">
                <a:solidFill>
                  <a:schemeClr val="bg1"/>
                </a:solidFill>
              </a:rPr>
              <a:t>»»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8836" y="4183929"/>
            <a:ext cx="9144000" cy="1655762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bg1"/>
                </a:solidFill>
              </a:rPr>
              <a:t>Выполнил студент группы П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-1</a:t>
            </a:r>
            <a:r>
              <a:rPr lang="en-US" dirty="0" smtClean="0">
                <a:solidFill>
                  <a:schemeClr val="bg1"/>
                </a:solidFill>
              </a:rPr>
              <a:t>8</a:t>
            </a:r>
            <a:endParaRPr lang="ru-RU" dirty="0" smtClean="0">
              <a:solidFill>
                <a:schemeClr val="bg1"/>
              </a:solidFill>
            </a:endParaRPr>
          </a:p>
          <a:p>
            <a:pPr algn="l"/>
            <a:r>
              <a:rPr lang="ru-RU" dirty="0" smtClean="0">
                <a:solidFill>
                  <a:schemeClr val="bg1"/>
                </a:solidFill>
              </a:rPr>
              <a:t>Михайлов Данила Алексеевич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61799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rgbClr val="FF0000"/>
                </a:solidFill>
              </a:rPr>
              <a:t>Библиотеки и среды</a:t>
            </a:r>
            <a:endParaRPr lang="ru-RU" sz="5400" dirty="0">
              <a:solidFill>
                <a:srgbClr val="FF000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669800"/>
            <a:ext cx="10515600" cy="1500187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Язык программирования: </a:t>
            </a:r>
            <a:r>
              <a:rPr lang="en-US" dirty="0" smtClean="0">
                <a:solidFill>
                  <a:schemeClr val="tx1"/>
                </a:solidFill>
              </a:rPr>
              <a:t>Python 3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Среда разработки: </a:t>
            </a:r>
            <a:r>
              <a:rPr lang="en-US" dirty="0" smtClean="0">
                <a:solidFill>
                  <a:schemeClr val="tx1"/>
                </a:solidFill>
              </a:rPr>
              <a:t>Visual Studio Code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Библиотеки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endParaRPr lang="ru-RU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https://avatars.mds.yandex.net/get-zen_doc/3385297/pub_60ab2a0ab9ff4e00ded4b216_60ab302fba5f78568607bfde/scale_1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0" y="3166244"/>
            <a:ext cx="5033555" cy="283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elegra.ph/file/1195beaeb5d812b9506a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495" y="3169987"/>
            <a:ext cx="3153682" cy="24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63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112576"/>
            <a:ext cx="10515600" cy="1103457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Окно программы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137" y="1905000"/>
            <a:ext cx="54197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6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11818" y="135767"/>
            <a:ext cx="8011617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4800" dirty="0">
                <a:solidFill>
                  <a:srgbClr val="FF0000"/>
                </a:solidFill>
              </a:rPr>
              <a:t>Пример </a:t>
            </a:r>
            <a:r>
              <a:rPr lang="ru-RU" sz="4800" dirty="0" smtClean="0">
                <a:solidFill>
                  <a:srgbClr val="FF0000"/>
                </a:solidFill>
              </a:rPr>
              <a:t>изменения </a:t>
            </a:r>
          </a:p>
          <a:p>
            <a:pPr algn="ctr"/>
            <a:r>
              <a:rPr lang="ru-RU" sz="4800" dirty="0" smtClean="0">
                <a:solidFill>
                  <a:srgbClr val="FF0000"/>
                </a:solidFill>
              </a:rPr>
              <a:t>планирования автоперевозки</a:t>
            </a:r>
            <a:endParaRPr lang="ru-RU" sz="4800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2140948"/>
            <a:ext cx="54102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4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5489" y="2967335"/>
            <a:ext cx="6781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 smtClean="0">
                <a:solidFill>
                  <a:schemeClr val="bg1"/>
                </a:solidFill>
              </a:rPr>
              <a:t>Спасибо за внимание!</a:t>
            </a:r>
            <a:endParaRPr lang="ru-RU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0073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38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КУРСОВОЙ ПРОЕКТ По МДК.02.02 «Технологии разработки и защиты баз данных» Тема: «Разработка приложения «Автоматизация планирования автоперевозок транспортной компании» на Python»»</vt:lpstr>
      <vt:lpstr>Библиотеки и среды</vt:lpstr>
      <vt:lpstr>Окно программы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«МДК.01.02 Прикладное программирование» Тема: «Разработка приложения “Отель”»</dc:title>
  <dc:creator>Никита</dc:creator>
  <cp:lastModifiedBy>p2-18</cp:lastModifiedBy>
  <cp:revision>23</cp:revision>
  <dcterms:created xsi:type="dcterms:W3CDTF">2020-06-22T11:00:13Z</dcterms:created>
  <dcterms:modified xsi:type="dcterms:W3CDTF">2022-04-06T08:45:22Z</dcterms:modified>
</cp:coreProperties>
</file>