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8" y="31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75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25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6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504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293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126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93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94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6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63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40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46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11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4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8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6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41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1FD769-1F63-4350-A2A4-D053C571A0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DC766-0E48-46D6-B7BF-FA07782CA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798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9269"/>
            <a:ext cx="9144000" cy="848139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Модульный экзамен Билет 18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" y="4450178"/>
            <a:ext cx="12192000" cy="2407822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Выполнил: Толоконников Алексей</a:t>
            </a:r>
          </a:p>
          <a:p>
            <a:pPr algn="r"/>
            <a:r>
              <a:rPr lang="ru-RU" dirty="0" smtClean="0"/>
              <a:t>Группа: П2-18</a:t>
            </a:r>
          </a:p>
          <a:p>
            <a:pPr algn="r"/>
            <a:endParaRPr lang="ru-RU" dirty="0"/>
          </a:p>
          <a:p>
            <a:pPr algn="r"/>
            <a:endParaRPr lang="ru-RU" dirty="0" smtClean="0"/>
          </a:p>
          <a:p>
            <a:pPr algn="ctr"/>
            <a:r>
              <a:rPr lang="ru-RU" dirty="0" smtClean="0"/>
              <a:t>03.07.2021</a:t>
            </a:r>
          </a:p>
        </p:txBody>
      </p:sp>
    </p:spTree>
    <p:extLst>
      <p:ext uri="{BB962C8B-B14F-4D97-AF65-F5344CB8AC3E}">
        <p14:creationId xmlns:p14="http://schemas.microsoft.com/office/powerpoint/2010/main" val="8079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4580"/>
            <a:ext cx="6771861" cy="3322984"/>
          </a:xfrm>
        </p:spPr>
        <p:txBody>
          <a:bodyPr/>
          <a:lstStyle/>
          <a:p>
            <a:r>
              <a:rPr lang="ru-RU" dirty="0" smtClean="0"/>
              <a:t>ПК 1.1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8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14</Words>
  <Application>Microsoft Office PowerPoint</Application>
  <PresentationFormat>Широкоэкранный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Ион</vt:lpstr>
      <vt:lpstr>Модульный экзамен Билет 18</vt:lpstr>
      <vt:lpstr>ПК 1.1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Модульный экзамен Билет 18</dc:title>
  <dc:creator>p2-18</dc:creator>
  <cp:lastModifiedBy>p2-18</cp:lastModifiedBy>
  <cp:revision>1</cp:revision>
  <dcterms:created xsi:type="dcterms:W3CDTF">2021-07-03T09:52:16Z</dcterms:created>
  <dcterms:modified xsi:type="dcterms:W3CDTF">2021-07-03T10:01:58Z</dcterms:modified>
</cp:coreProperties>
</file>