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61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19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5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3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9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4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4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8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0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1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2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3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76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на тему «Разработка программы тестирования на знание языка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 студент группы П2-16:</a:t>
            </a:r>
          </a:p>
          <a:p>
            <a:pPr algn="r"/>
            <a:r>
              <a:rPr lang="ru-RU" dirty="0" smtClean="0"/>
              <a:t>Андрюшкин В.Г.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направления деятельности колледжа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условий для подготовки квалифицированных рабочих и специалистов.</a:t>
            </a:r>
            <a:endParaRPr lang="ru-RU" dirty="0" smtClean="0"/>
          </a:p>
          <a:p>
            <a:r>
              <a:rPr lang="ru-RU" dirty="0"/>
              <a:t>удовлетворение потребностей личности в интеллектуальном, культурном и нравственном </a:t>
            </a:r>
            <a:r>
              <a:rPr lang="ru-RU" dirty="0" smtClean="0"/>
              <a:t>развитии.</a:t>
            </a:r>
          </a:p>
          <a:p>
            <a:r>
              <a:rPr lang="ru-RU" dirty="0"/>
              <a:t>создание условий для физического совершенствования обучающихся, овладения ценностями и навыками здорового образа </a:t>
            </a:r>
            <a:r>
              <a:rPr lang="ru-RU" dirty="0" smtClean="0"/>
              <a:t>жизни.</a:t>
            </a:r>
          </a:p>
          <a:p>
            <a:r>
              <a:rPr lang="ru-RU" dirty="0"/>
              <a:t>обеспечение социальной защиты обучающихся и установленных законодательством социальных </a:t>
            </a:r>
            <a:r>
              <a:rPr lang="ru-RU" dirty="0" smtClean="0"/>
              <a:t>гарантий.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количественные показатели деятельности колледжа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ru-RU" dirty="0" smtClean="0"/>
              <a:t>Количество преподавателей: 119 человек</a:t>
            </a:r>
          </a:p>
          <a:p>
            <a:r>
              <a:rPr lang="ru-RU" dirty="0" smtClean="0"/>
              <a:t>Среднее количество студентов: 3000</a:t>
            </a:r>
          </a:p>
        </p:txBody>
      </p:sp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Управленческая структура колледжа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29" y="2062949"/>
            <a:ext cx="5959366" cy="41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уровня знания языка </a:t>
            </a:r>
            <a:r>
              <a:rPr lang="en-US" dirty="0" smtClean="0"/>
              <a:t>C#</a:t>
            </a:r>
            <a:r>
              <a:rPr lang="ru-RU" dirty="0" smtClean="0"/>
              <a:t> оценивается по следующим критериям:</a:t>
            </a:r>
          </a:p>
          <a:p>
            <a:r>
              <a:rPr lang="ru-RU" dirty="0" smtClean="0"/>
              <a:t>Количество баллов </a:t>
            </a:r>
            <a:r>
              <a:rPr lang="en-US" dirty="0" smtClean="0"/>
              <a:t>&lt;</a:t>
            </a:r>
            <a:r>
              <a:rPr lang="ru-RU" dirty="0" smtClean="0"/>
              <a:t>25%</a:t>
            </a:r>
            <a:r>
              <a:rPr lang="en-US" dirty="0" smtClean="0"/>
              <a:t> </a:t>
            </a:r>
            <a:r>
              <a:rPr lang="ru-RU" dirty="0" smtClean="0"/>
              <a:t>от максимального – Очень низкий</a:t>
            </a:r>
          </a:p>
          <a:p>
            <a:r>
              <a:rPr lang="ru-RU" dirty="0"/>
              <a:t>Количество баллов </a:t>
            </a:r>
            <a:r>
              <a:rPr lang="en-US" dirty="0"/>
              <a:t>&gt;</a:t>
            </a:r>
            <a:r>
              <a:rPr lang="ru-RU" dirty="0" smtClean="0"/>
              <a:t>25% и</a:t>
            </a:r>
            <a:r>
              <a:rPr lang="en-US" dirty="0" smtClean="0"/>
              <a:t> &lt;50%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/>
              <a:t>от максимального – </a:t>
            </a:r>
            <a:r>
              <a:rPr lang="ru-RU" dirty="0" smtClean="0"/>
              <a:t>Ниже среднего</a:t>
            </a:r>
            <a:endParaRPr lang="ru-RU" dirty="0"/>
          </a:p>
          <a:p>
            <a:r>
              <a:rPr lang="ru-RU" dirty="0"/>
              <a:t>Количество баллов </a:t>
            </a:r>
            <a:r>
              <a:rPr lang="en-US" dirty="0"/>
              <a:t>&gt;</a:t>
            </a:r>
            <a:r>
              <a:rPr lang="ru-RU" dirty="0" smtClean="0"/>
              <a:t>50%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&lt;</a:t>
            </a:r>
            <a:r>
              <a:rPr lang="ru-RU" dirty="0" smtClean="0"/>
              <a:t>75</a:t>
            </a:r>
            <a:r>
              <a:rPr lang="en-US" dirty="0" smtClean="0"/>
              <a:t>% </a:t>
            </a:r>
            <a:r>
              <a:rPr lang="ru-RU" dirty="0" smtClean="0"/>
              <a:t>от максимального </a:t>
            </a:r>
            <a:r>
              <a:rPr lang="ru-RU" dirty="0"/>
              <a:t>– </a:t>
            </a:r>
            <a:r>
              <a:rPr lang="ru-RU" dirty="0" smtClean="0"/>
              <a:t>Средний</a:t>
            </a:r>
            <a:endParaRPr lang="ru-RU" dirty="0"/>
          </a:p>
          <a:p>
            <a:r>
              <a:rPr lang="ru-RU" dirty="0"/>
              <a:t>Количество баллов </a:t>
            </a:r>
            <a:r>
              <a:rPr lang="en-US" dirty="0" smtClean="0"/>
              <a:t>&gt;</a:t>
            </a:r>
            <a:r>
              <a:rPr lang="ru-RU" dirty="0" smtClean="0"/>
              <a:t>75%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&lt;</a:t>
            </a:r>
            <a:r>
              <a:rPr lang="ru-RU" dirty="0" smtClean="0"/>
              <a:t>85</a:t>
            </a:r>
            <a:r>
              <a:rPr lang="en-US" dirty="0" smtClean="0"/>
              <a:t>% </a:t>
            </a:r>
            <a:r>
              <a:rPr lang="ru-RU" dirty="0" smtClean="0"/>
              <a:t>от </a:t>
            </a:r>
            <a:r>
              <a:rPr lang="ru-RU" dirty="0"/>
              <a:t>максимального – </a:t>
            </a:r>
            <a:r>
              <a:rPr lang="ru-RU" dirty="0" smtClean="0"/>
              <a:t>Выше среднего</a:t>
            </a:r>
            <a:endParaRPr lang="ru-RU" dirty="0"/>
          </a:p>
          <a:p>
            <a:r>
              <a:rPr lang="ru-RU" dirty="0"/>
              <a:t>Количество баллов </a:t>
            </a:r>
            <a:r>
              <a:rPr lang="en-US" dirty="0" smtClean="0"/>
              <a:t>&gt;</a:t>
            </a:r>
            <a:r>
              <a:rPr lang="ru-RU" dirty="0" smtClean="0"/>
              <a:t>85%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&lt;</a:t>
            </a:r>
            <a:r>
              <a:rPr lang="ru-RU" dirty="0" smtClean="0"/>
              <a:t>95</a:t>
            </a:r>
            <a:r>
              <a:rPr lang="en-US" dirty="0" smtClean="0"/>
              <a:t>%  </a:t>
            </a:r>
            <a:r>
              <a:rPr lang="ru-RU" dirty="0"/>
              <a:t>от максимального – </a:t>
            </a:r>
            <a:r>
              <a:rPr lang="ru-RU" dirty="0" smtClean="0"/>
              <a:t>Высокий</a:t>
            </a:r>
            <a:endParaRPr lang="ru-RU" dirty="0"/>
          </a:p>
          <a:p>
            <a:r>
              <a:rPr lang="ru-RU" dirty="0"/>
              <a:t>Количество баллов </a:t>
            </a:r>
            <a:r>
              <a:rPr lang="en-US" dirty="0" smtClean="0"/>
              <a:t>&gt;</a:t>
            </a:r>
            <a:r>
              <a:rPr lang="ru-RU" dirty="0" smtClean="0"/>
              <a:t>95%</a:t>
            </a:r>
            <a:r>
              <a:rPr lang="en-US" dirty="0" smtClean="0"/>
              <a:t> </a:t>
            </a:r>
            <a:r>
              <a:rPr lang="ru-RU" dirty="0"/>
              <a:t>от максимального – </a:t>
            </a:r>
            <a:r>
              <a:rPr lang="ru-RU" smtClean="0"/>
              <a:t>Очень высокий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83043"/>
              </p:ext>
            </p:extLst>
          </p:nvPr>
        </p:nvGraphicFramePr>
        <p:xfrm>
          <a:off x="1141413" y="2667000"/>
          <a:ext cx="9906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Разработчик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INDIGO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Indigo</a:t>
                      </a:r>
                      <a:r>
                        <a:rPr lang="en-US" baseline="0" dirty="0" smtClean="0"/>
                        <a:t> Software Technologies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StartExam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Милдсофт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Windows, Linux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2256790"/>
            <a:ext cx="5940425" cy="23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30015"/>
              </p:ext>
            </p:extLst>
          </p:nvPr>
        </p:nvGraphicFramePr>
        <p:xfrm>
          <a:off x="2733730" y="2097088"/>
          <a:ext cx="6604000" cy="37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работы с применением данного языка, универсальность и скорость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forms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</a:t>
                      </a:r>
                      <a:r>
                        <a:rPr lang="ru-RU" baseline="0" dirty="0" smtClean="0"/>
                        <a:t> и </a:t>
                      </a:r>
                      <a:r>
                        <a:rPr lang="ru-RU" dirty="0" smtClean="0"/>
                        <a:t>простота разработки графических программ.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r>
                        <a:rPr lang="en-US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</a:t>
                      </a:r>
                      <a:r>
                        <a:rPr lang="ru-RU" baseline="0" dirty="0" smtClean="0"/>
                        <a:t> опыта работы с данной средой разработки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Git,</a:t>
                      </a:r>
                      <a:r>
                        <a:rPr lang="en-US" baseline="0" dirty="0" smtClean="0"/>
                        <a:t> 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Удобство работы.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5" name="Объект 4" descr="C:\Users\Alexander\Desktop\1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13" y="2667000"/>
            <a:ext cx="23042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247</TotalTime>
  <Words>250</Words>
  <Application>Microsoft Office PowerPoint</Application>
  <PresentationFormat>Произвольный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Сетка</vt:lpstr>
      <vt:lpstr>Презентация на тему «Разработка программы тестирования на знание языка C#»</vt:lpstr>
      <vt:lpstr>Основные направления деятельности колледжа</vt:lpstr>
      <vt:lpstr>Основные количественные показатели деятельности колледжа</vt:lpstr>
      <vt:lpstr>Управленческая структура колледжа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Василий Андрюшкин</cp:lastModifiedBy>
  <cp:revision>41</cp:revision>
  <dcterms:created xsi:type="dcterms:W3CDTF">2020-05-19T12:19:13Z</dcterms:created>
  <dcterms:modified xsi:type="dcterms:W3CDTF">2020-05-21T11:21:49Z</dcterms:modified>
</cp:coreProperties>
</file>