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50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4516" y="3678561"/>
            <a:ext cx="85344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П2-16: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Дуругян А.В.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918" y="2042266"/>
            <a:ext cx="9113998" cy="1485355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«ФИТНЕС-КЛУБ»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1547" y="1767721"/>
            <a:ext cx="28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резентация на тему</a:t>
            </a:r>
            <a:endParaRPr lang="ru-RU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4697"/>
            <a:ext cx="12108594" cy="3535080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6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695" y="406986"/>
            <a:ext cx="105664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предприятия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offic\Desktop\!PREDDIP\К4\К4. Организацион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62" y="1878095"/>
            <a:ext cx="5745163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2328" y="5963471"/>
            <a:ext cx="34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1. Организационная структура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305" y="709864"/>
            <a:ext cx="8836527" cy="62355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ПРЕДПРИЯТИЯ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37" y="1609924"/>
            <a:ext cx="6158665" cy="402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9869" y="5911147"/>
            <a:ext cx="22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2. Локальная 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7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193" y="710008"/>
            <a:ext cx="11013470" cy="164818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АВТОМАТИЗИРОВАННОЕ РАБОЧЕЕ МЕСТО ДЛЯ АДМИНИСТРАТОРА ФИТНЕС-КЛУБА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91280" y="3093187"/>
            <a:ext cx="8558047" cy="1923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функционал</a:t>
            </a:r>
            <a:r>
              <a:rPr 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подключиться к 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таблиц 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данных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изменений в БД на сервере.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2230" y="6060268"/>
            <a:ext cx="277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*БД – база данных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7148" y="351002"/>
            <a:ext cx="7801811" cy="68371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проектирования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offic\Desktop\!PREDDIP\К7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93" y="1588165"/>
            <a:ext cx="717098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5902" y="5939409"/>
            <a:ext cx="33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 3.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3114" y="1135161"/>
            <a:ext cx="742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качестве метода проектирования была выбрана </a:t>
            </a:r>
            <a:r>
              <a:rPr lang="en-US" dirty="0" smtClean="0"/>
              <a:t>CASE-</a:t>
            </a:r>
            <a:r>
              <a:rPr lang="ru-RU" dirty="0" smtClean="0"/>
              <a:t>технология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685" y="336885"/>
            <a:ext cx="10566400" cy="71980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обработки данных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0" y="3193883"/>
            <a:ext cx="2838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714" y="1400401"/>
            <a:ext cx="499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обработки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“клиент-сервер”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2804" y="1252923"/>
            <a:ext cx="52557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 выбора архитектуры клиент/сервер в качестве обработки данных</a:t>
            </a:r>
            <a:endParaRPr lang="ru-RU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обработке данных по архитектуре клиент/сервер уменьшается сетевой трафик, так как через сеть передаются только результаты запросов.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 файловых операций ложится на сервер, который мощнее компьютеров (клиентов) и поэтому способен быстрее обслуживать запросы. В связи с этим уменьшается потребность клиентских приложений в оперативной памяти.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данные хранятся на сервере, то на компьютерах (клиентах) освобождается значительный объем дискового пространства.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Повышается уровень непротиворечивости данных и существенно повышается степень безопасности БД, так как правила целостности данных определяются в серверной СУБД и являются едиными для всех приложений, использующих эту БД.</a:t>
            </a: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9834" y="5906455"/>
            <a:ext cx="435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4. Схема обработки данных по архитектуре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клиент-сервер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237" y="1503724"/>
            <a:ext cx="80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алгоритм решения наиболее наглядно, следует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67" y="2794185"/>
            <a:ext cx="8325834" cy="245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5668" y="5951439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5.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Use-Case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диаграмма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346" y="757987"/>
            <a:ext cx="9365916" cy="6596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 </a:t>
            </a:r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54221" y="2045368"/>
            <a:ext cx="8920748" cy="246647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FF00"/>
                </a:solidFill>
              </a:rPr>
              <a:t>среда разработки –</a:t>
            </a:r>
            <a:r>
              <a:rPr lang="ru-RU" sz="2000" dirty="0" smtClean="0"/>
              <a:t> </a:t>
            </a:r>
            <a:r>
              <a:rPr lang="en-US" sz="2000" dirty="0" smtClean="0"/>
              <a:t>Visual Studio 2019</a:t>
            </a:r>
          </a:p>
          <a:p>
            <a:r>
              <a:rPr lang="ru-RU" sz="2000" dirty="0" smtClean="0">
                <a:solidFill>
                  <a:srgbClr val="FFFF00"/>
                </a:solidFill>
              </a:rPr>
              <a:t>язык программирования – </a:t>
            </a:r>
            <a:r>
              <a:rPr lang="en-US" sz="2000" dirty="0" smtClean="0"/>
              <a:t>C#</a:t>
            </a:r>
          </a:p>
          <a:p>
            <a:r>
              <a:rPr lang="ru-RU" sz="2000" dirty="0" smtClean="0">
                <a:solidFill>
                  <a:srgbClr val="FFFF00"/>
                </a:solidFill>
              </a:rPr>
              <a:t>приложения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FF00"/>
                </a:solidFill>
              </a:rPr>
              <a:t>–</a:t>
            </a:r>
            <a:r>
              <a:rPr lang="ru-RU" sz="2000" dirty="0" smtClean="0"/>
              <a:t> </a:t>
            </a:r>
            <a:r>
              <a:rPr lang="en-US" sz="2000" dirty="0" smtClean="0"/>
              <a:t>MS Access, MS Word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Выбор данных инструментов осуществлялся на основе предпочтений заказчика.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модуль программы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5" y="1636293"/>
            <a:ext cx="3969836" cy="40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5181" y="5963472"/>
            <a:ext cx="34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6. Структура главного модуля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288</TotalTime>
  <Words>277</Words>
  <Application>Microsoft Office PowerPoint</Application>
  <PresentationFormat>Произвольный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Разработка программы «ФИТНЕС-КЛУБ»</vt:lpstr>
      <vt:lpstr>Организационная структура предприятия</vt:lpstr>
      <vt:lpstr>АППАРАТНОЕ ОБЕСПЕЧЕНИЕ ПРЕДПРИЯТИЯ</vt:lpstr>
      <vt:lpstr>ЗАДАЧА:  РАЗРАБОТАТЬ АВТОМАТИЗИРОВАННОЕ РАБОЧЕЕ МЕСТО ДЛЯ АДМИНИСТРАТОРА ФИТНЕС-КЛУБА</vt:lpstr>
      <vt:lpstr>Метод  проектирования</vt:lpstr>
      <vt:lpstr>Технология обработки данных</vt:lpstr>
      <vt:lpstr>АЛГОРИТМ РЕШЕНИЯ</vt:lpstr>
      <vt:lpstr>Выбор Инструментов Разработки</vt:lpstr>
      <vt:lpstr>Главный модуль программы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 D</cp:lastModifiedBy>
  <cp:revision>47</cp:revision>
  <dcterms:created xsi:type="dcterms:W3CDTF">2020-05-19T12:19:13Z</dcterms:created>
  <dcterms:modified xsi:type="dcterms:W3CDTF">2020-05-20T21:50:48Z</dcterms:modified>
</cp:coreProperties>
</file>