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81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6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719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43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0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9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3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54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5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8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3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3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9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1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9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C2AD36E-CD11-4CF6-8B46-B5198877465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267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Презентация на тему «Рабочее место кассира»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/>
              <a:t>Выполнил студент группы П2-16:</a:t>
            </a:r>
          </a:p>
          <a:p>
            <a:pPr algn="r"/>
            <a:r>
              <a:rPr lang="ru-RU" dirty="0"/>
              <a:t>Нишанов В.Т.</a:t>
            </a:r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направления деятельности отдела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Консультация от кассира в приобретении мебели в фирме «</a:t>
            </a:r>
            <a:r>
              <a:rPr lang="ru-RU" dirty="0" err="1"/>
              <a:t>Неонка</a:t>
            </a:r>
            <a:r>
              <a:rPr lang="ru-RU" dirty="0"/>
              <a:t>»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Развитие технологий в сфере производства мебели из необычных материалов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Продажа мебели в фирме «</a:t>
            </a:r>
            <a:r>
              <a:rPr lang="ru-RU" dirty="0" err="1"/>
              <a:t>Неонка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количественные показатели деятельности отдела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/>
          </a:p>
          <a:p>
            <a:pPr algn="ctr"/>
            <a:r>
              <a:rPr lang="ru-RU" dirty="0"/>
              <a:t>Общее количество выполняемых задач : 2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03924"/>
              </p:ext>
            </p:extLst>
          </p:nvPr>
        </p:nvGraphicFramePr>
        <p:xfrm>
          <a:off x="1141412" y="2177530"/>
          <a:ext cx="9905998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Задача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Период</a:t>
                      </a:r>
                      <a:r>
                        <a:rPr lang="ru-RU" baseline="0" dirty="0"/>
                        <a:t> выполнения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Разработка,</a:t>
                      </a:r>
                      <a:r>
                        <a:rPr lang="ru-RU" baseline="0" dirty="0"/>
                        <a:t> развитие и поддержка высококачественной мебели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2020 – настоящее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рабочего места для кассира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2020 – настоящее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Должностная структура отдела по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6E8ECD-1943-422A-BAC3-ACCFEFB134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82" y="1930256"/>
            <a:ext cx="6701436" cy="4168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Математическая модель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798416"/>
              </p:ext>
            </p:extLst>
          </p:nvPr>
        </p:nvGraphicFramePr>
        <p:xfrm>
          <a:off x="1141413" y="2097088"/>
          <a:ext cx="990599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7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 действия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</a:t>
                      </a:r>
                      <a:r>
                        <a:rPr lang="ru-RU" baseline="0" dirty="0"/>
                        <a:t> суммы за один товар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суммы за несколько товаров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Таблица</a:t>
            </a:r>
            <a:r>
              <a:rPr lang="en-US"/>
              <a:t> </a:t>
            </a:r>
            <a:r>
              <a:rPr lang="ru-RU"/>
              <a:t>программных </a:t>
            </a:r>
            <a:r>
              <a:rPr lang="ru-RU" dirty="0"/>
              <a:t>решений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124983"/>
              </p:ext>
            </p:extLst>
          </p:nvPr>
        </p:nvGraphicFramePr>
        <p:xfrm>
          <a:off x="1141413" y="2667000"/>
          <a:ext cx="99060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 программного решения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фирмы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Доступен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Frontol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АТОЛ-Технологии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XP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АРМ Кассира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Компьютерно-кассовые системы (ККС)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XP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Штрих-М: Кассир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Штрих-М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XP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АлгоритмЫ</a:t>
            </a:r>
            <a:r>
              <a:rPr lang="ru-RU" dirty="0"/>
              <a:t> решения задачи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5D2C9B1-471F-4A8B-9AC3-195AC1EF8A3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3" y="2215299"/>
            <a:ext cx="5537446" cy="3440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BC5263D-8E6F-4D33-93CF-0B7E8FB9F8D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84" y="2215298"/>
            <a:ext cx="5895697" cy="344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Таблица выбранных Инструментов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437074"/>
              </p:ext>
            </p:extLst>
          </p:nvPr>
        </p:nvGraphicFramePr>
        <p:xfrm>
          <a:off x="2733730" y="2097088"/>
          <a:ext cx="6604000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Фактор выбора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 Pascal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Знаком всем членам команды, совместимость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с формами в </a:t>
                      </a:r>
                      <a:r>
                        <a:rPr lang="en-US" dirty="0"/>
                        <a:t>Lazarus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Lazarus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Знаком всем членам</a:t>
                      </a:r>
                      <a:r>
                        <a:rPr lang="ru-RU" baseline="0" dirty="0"/>
                        <a:t> команды, удобство разработки программ,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Git,</a:t>
                      </a:r>
                      <a:r>
                        <a:rPr lang="en-US" baseline="0" dirty="0"/>
                        <a:t> 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Знаком</a:t>
                      </a:r>
                      <a:r>
                        <a:rPr lang="ru-RU" baseline="0" dirty="0"/>
                        <a:t> всем членам команды, удобство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главного модуля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C6AF978-A88B-4203-B9DB-2E2B5698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335" y="1843035"/>
            <a:ext cx="3377330" cy="47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252</TotalTime>
  <Words>188</Words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Сетка</vt:lpstr>
      <vt:lpstr>Презентация на тему «Рабочее место кассира»</vt:lpstr>
      <vt:lpstr>Основные направления деятельности отдела</vt:lpstr>
      <vt:lpstr>Основные количественные показатели деятельности отдела</vt:lpstr>
      <vt:lpstr>Должностная структура отдела по</vt:lpstr>
      <vt:lpstr>Математическая модель</vt:lpstr>
      <vt:lpstr>Таблица программных решений</vt:lpstr>
      <vt:lpstr>АлгоритмЫ решения задачи</vt:lpstr>
      <vt:lpstr>Таблица выбранных Инструментов Разработки</vt:lpstr>
      <vt:lpstr>Структура главного модуля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2020-05-19T12:19:13Z</dcterms:created>
  <dcterms:modified xsi:type="dcterms:W3CDTF">2020-05-20T19:48:11Z</dcterms:modified>
</cp:coreProperties>
</file>