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72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2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0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8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 </a:t>
            </a:r>
            <a:r>
              <a:rPr lang="ru-RU" dirty="0" smtClean="0"/>
              <a:t>«разработка программы для ведения гостиничного бизнеса»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Выполнили </a:t>
            </a:r>
            <a:r>
              <a:rPr lang="ru-RU" dirty="0" smtClean="0"/>
              <a:t>студент </a:t>
            </a:r>
            <a:r>
              <a:rPr lang="ru-RU" dirty="0" smtClean="0"/>
              <a:t>группы П2-16:</a:t>
            </a:r>
          </a:p>
          <a:p>
            <a:pPr algn="r"/>
            <a:r>
              <a:rPr lang="ru-RU" dirty="0" smtClean="0"/>
              <a:t>Вологузов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направления деятельности </a:t>
            </a:r>
            <a:r>
              <a:rPr lang="ru-RU" dirty="0" smtClean="0"/>
              <a:t>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</a:t>
            </a:r>
            <a:r>
              <a:rPr lang="ru-RU" dirty="0" smtClean="0"/>
              <a:t>ведения гостиничного бизнеса.</a:t>
            </a:r>
            <a:endParaRPr lang="ru-RU" dirty="0" smtClean="0"/>
          </a:p>
          <a:p>
            <a:r>
              <a:rPr lang="ru-RU" dirty="0" smtClean="0"/>
              <a:t>Обеспечение гостиничных услуг гостям</a:t>
            </a:r>
          </a:p>
          <a:p>
            <a:r>
              <a:rPr lang="ru-RU" dirty="0" smtClean="0"/>
              <a:t>Обеспечение приемлемых условий пребывания гостей в номерах гостиницы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количественные показатели деятельности </a:t>
            </a:r>
            <a:r>
              <a:rPr lang="ru-RU" dirty="0" smtClean="0"/>
              <a:t>организации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1935921"/>
            <a:ext cx="9905999" cy="4352736"/>
          </a:xfrm>
        </p:spPr>
        <p:txBody>
          <a:bodyPr/>
          <a:lstStyle/>
          <a:p>
            <a:r>
              <a:rPr lang="ru-RU" dirty="0" smtClean="0"/>
              <a:t>Количество человек: 22.</a:t>
            </a:r>
          </a:p>
          <a:p>
            <a:r>
              <a:rPr lang="ru-RU" dirty="0" smtClean="0"/>
              <a:t>Ежегодная прибыль: 100 млн. р. </a:t>
            </a:r>
            <a:r>
              <a:rPr lang="ru-RU"/>
              <a:t>в</a:t>
            </a:r>
            <a:r>
              <a:rPr lang="ru-RU" smtClean="0"/>
              <a:t> год.</a:t>
            </a:r>
            <a:endParaRPr lang="ru-RU" dirty="0" smtClean="0"/>
          </a:p>
          <a:p>
            <a:r>
              <a:rPr lang="ru-RU" dirty="0" smtClean="0"/>
              <a:t>Посещаемость: 5000 человек в мес.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Управленческая структура предприятия</a:t>
            </a:r>
            <a:endParaRPr lang="ru-RU" dirty="0"/>
          </a:p>
        </p:txBody>
      </p:sp>
      <p:pic>
        <p:nvPicPr>
          <p:cNvPr id="4" name="Рисунок 3" descr="C:\Users\Alexander\Desktop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2" y="1809750"/>
            <a:ext cx="4029075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Расчёт стоимости проживания в номерах гостиницы рассчитывается по формуле:</a:t>
            </a:r>
          </a:p>
          <a:p>
            <a:pPr algn="ctr"/>
            <a:r>
              <a:rPr lang="ru-RU" dirty="0" smtClean="0"/>
              <a:t>Стоимость проживания в день * количество дней = Итого</a:t>
            </a:r>
          </a:p>
          <a:p>
            <a:r>
              <a:rPr lang="ru-RU" dirty="0" smtClean="0"/>
              <a:t>Где</a:t>
            </a:r>
          </a:p>
          <a:p>
            <a:r>
              <a:rPr lang="ru-RU" dirty="0" smtClean="0"/>
              <a:t>Стоимость проживания в день: стоимость проживания в день  номере</a:t>
            </a:r>
          </a:p>
          <a:p>
            <a:r>
              <a:rPr lang="ru-RU" dirty="0" smtClean="0"/>
              <a:t>Количество дней: количество дней проживания гостя в номере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55040"/>
              </p:ext>
            </p:extLst>
          </p:nvPr>
        </p:nvGraphicFramePr>
        <p:xfrm>
          <a:off x="914400" y="2095500"/>
          <a:ext cx="10353675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1225"/>
                <a:gridCol w="3451225"/>
                <a:gridCol w="3451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Компания разработчик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95571" marR="95571"/>
                </a:tc>
              </a:tr>
              <a:tr h="2913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TravelLine</a:t>
                      </a:r>
                      <a:r>
                        <a:rPr lang="ru-RU" dirty="0" smtClean="0"/>
                        <a:t>:</a:t>
                      </a:r>
                      <a:r>
                        <a:rPr lang="ru-RU" baseline="0" dirty="0" smtClean="0"/>
                        <a:t> Отель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TravelLine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Облачная платформа</a:t>
                      </a:r>
                      <a:endParaRPr lang="ru-RU" dirty="0"/>
                    </a:p>
                  </a:txBody>
                  <a:tcPr marL="95571" marR="955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Bnovo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PMS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Bnovo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Облачная</a:t>
                      </a:r>
                      <a:r>
                        <a:rPr lang="ru-RU" baseline="0" dirty="0" smtClean="0"/>
                        <a:t> платформа</a:t>
                      </a:r>
                      <a:endParaRPr lang="ru-RU" dirty="0"/>
                    </a:p>
                  </a:txBody>
                  <a:tcPr marL="95571" marR="955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557462"/>
            <a:ext cx="3457575" cy="2771775"/>
          </a:xfr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30795"/>
              </p:ext>
            </p:extLst>
          </p:nvPr>
        </p:nvGraphicFramePr>
        <p:xfrm>
          <a:off x="2733730" y="2097088"/>
          <a:ext cx="6604000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работы с применением данного языка, универсальность и скорость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forms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r>
                        <a:rPr lang="ru-RU" baseline="0" dirty="0" smtClean="0"/>
                        <a:t> и </a:t>
                      </a:r>
                      <a:r>
                        <a:rPr lang="ru-RU" dirty="0" smtClean="0"/>
                        <a:t>простота разработки графических программ.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опыта работы с данной средой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работы.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5" name="Объект 4" descr="C:\Users\Alexander\Desktop\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081337"/>
            <a:ext cx="4200525" cy="172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237</TotalTime>
  <Words>189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Презентация на тему «разработка программы для ведения гостиничного бизнеса»</vt:lpstr>
      <vt:lpstr>Основные направления деятельности предприятия</vt:lpstr>
      <vt:lpstr>Основные количественные показатели деятельности организации</vt:lpstr>
      <vt:lpstr>Управленческая структура предприятия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53</cp:revision>
  <dcterms:created xsi:type="dcterms:W3CDTF">2020-05-19T12:19:13Z</dcterms:created>
  <dcterms:modified xsi:type="dcterms:W3CDTF">2020-05-20T18:33:06Z</dcterms:modified>
</cp:coreProperties>
</file>