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17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48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539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976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778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777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738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32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87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31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7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29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93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66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8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19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47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37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9255" y="1043354"/>
            <a:ext cx="8825658" cy="3329581"/>
          </a:xfrm>
        </p:spPr>
        <p:txBody>
          <a:bodyPr>
            <a:noAutofit/>
          </a:bodyPr>
          <a:lstStyle/>
          <a:p>
            <a:pPr algn="ctr"/>
            <a:r>
              <a:rPr lang="ru-RU" sz="4400" dirty="0" smtClean="0"/>
              <a:t>Презентация на тему «Разработка программы «Поликлиника»»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 smtClean="0"/>
              <a:t>Выполнил студент группы П2-16:</a:t>
            </a:r>
          </a:p>
          <a:p>
            <a:pPr algn="r"/>
            <a:r>
              <a:rPr lang="ru-RU" dirty="0" smtClean="0"/>
              <a:t>Бакайса Д.Ю.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9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205" y="3027609"/>
            <a:ext cx="9905998" cy="5151661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72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962672"/>
            <a:ext cx="9404723" cy="1400530"/>
          </a:xfrm>
        </p:spPr>
        <p:txBody>
          <a:bodyPr/>
          <a:lstStyle/>
          <a:p>
            <a:pPr algn="ctr"/>
            <a:r>
              <a:rPr lang="ru-RU" sz="3600" dirty="0" smtClean="0"/>
              <a:t>Основные направления деятельности организации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527703"/>
            <a:ext cx="8946541" cy="4195481"/>
          </a:xfrm>
        </p:spPr>
        <p:txBody>
          <a:bodyPr>
            <a:normAutofit/>
          </a:bodyPr>
          <a:lstStyle/>
          <a:p>
            <a:r>
              <a:rPr lang="ru-RU" dirty="0" smtClean="0"/>
              <a:t>Освоение и применение новых программных и технических средств</a:t>
            </a:r>
          </a:p>
          <a:p>
            <a:r>
              <a:rPr lang="ru-RU" dirty="0" smtClean="0"/>
              <a:t>Снижение </a:t>
            </a:r>
            <a:r>
              <a:rPr lang="ru-RU" dirty="0" err="1" smtClean="0"/>
              <a:t>времязатрат</a:t>
            </a:r>
            <a:endParaRPr lang="ru-RU" dirty="0"/>
          </a:p>
          <a:p>
            <a:r>
              <a:rPr lang="ru-RU" dirty="0" smtClean="0"/>
              <a:t>Автоматизация работы поликлиники</a:t>
            </a:r>
          </a:p>
          <a:p>
            <a:r>
              <a:rPr lang="ru-RU" dirty="0" smtClean="0"/>
              <a:t>Улучшенное качество работы</a:t>
            </a:r>
          </a:p>
        </p:txBody>
      </p:sp>
    </p:spTree>
    <p:extLst>
      <p:ext uri="{BB962C8B-B14F-4D97-AF65-F5344CB8AC3E}">
        <p14:creationId xmlns:p14="http://schemas.microsoft.com/office/powerpoint/2010/main" val="31969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Основные количественные показатели организации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41412" y="5132717"/>
            <a:ext cx="9905999" cy="1155940"/>
          </a:xfrm>
        </p:spPr>
        <p:txBody>
          <a:bodyPr/>
          <a:lstStyle/>
          <a:p>
            <a:endParaRPr lang="ru-RU" dirty="0" smtClean="0"/>
          </a:p>
          <a:p>
            <a:pPr algn="ctr"/>
            <a:r>
              <a:rPr lang="ru-RU" dirty="0" smtClean="0"/>
              <a:t>Общее количество выполняемых задач : 4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757635"/>
              </p:ext>
            </p:extLst>
          </p:nvPr>
        </p:nvGraphicFramePr>
        <p:xfrm>
          <a:off x="1038040" y="2223756"/>
          <a:ext cx="10112742" cy="2794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0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936">
                <a:tc>
                  <a:txBody>
                    <a:bodyPr/>
                    <a:lstStyle/>
                    <a:p>
                      <a:r>
                        <a:rPr lang="ru-RU" dirty="0" smtClean="0"/>
                        <a:t>Задача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Период</a:t>
                      </a:r>
                      <a:r>
                        <a:rPr lang="ru-RU" baseline="0" dirty="0" smtClean="0"/>
                        <a:t> выполнения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38"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 базы данных для</a:t>
                      </a:r>
                      <a:r>
                        <a:rPr lang="ru-RU" baseline="0" dirty="0" smtClean="0"/>
                        <a:t> поликлиники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839"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 программы для</a:t>
                      </a:r>
                      <a:r>
                        <a:rPr lang="ru-RU" baseline="0" dirty="0" smtClean="0"/>
                        <a:t> поликлиники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2019</a:t>
                      </a:r>
                      <a:r>
                        <a:rPr lang="ru-RU" baseline="0" dirty="0" smtClean="0"/>
                        <a:t> - 2020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31">
                <a:tc>
                  <a:txBody>
                    <a:bodyPr/>
                    <a:lstStyle/>
                    <a:p>
                      <a:r>
                        <a:rPr lang="ru-RU" dirty="0" smtClean="0"/>
                        <a:t>Внедрение новых программных и аппаратных средств в рабочий процесс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2020</a:t>
                      </a:r>
                      <a:r>
                        <a:rPr lang="ru-RU" baseline="0" dirty="0" smtClean="0"/>
                        <a:t> – настоящее время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902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Консультация</a:t>
                      </a:r>
                      <a:r>
                        <a:rPr lang="ru-RU" baseline="0" dirty="0" smtClean="0"/>
                        <a:t> врачей и пациентов по вопросам интеграции новых средств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 момента начала разработки программы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0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Должностная структура организации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54972" y="1982373"/>
            <a:ext cx="5987000" cy="427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Математическая модель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934781"/>
              </p:ext>
            </p:extLst>
          </p:nvPr>
        </p:nvGraphicFramePr>
        <p:xfrm>
          <a:off x="1141413" y="2097088"/>
          <a:ext cx="9905998" cy="21367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7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Номер действия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Действие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01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Получение</a:t>
                      </a:r>
                      <a:r>
                        <a:rPr lang="ru-RU" baseline="0" dirty="0" smtClean="0"/>
                        <a:t> зашифрованных данных с сервера поликлиники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 данных с помощь алгоритма </a:t>
                      </a:r>
                      <a:r>
                        <a:rPr lang="en-US" dirty="0" smtClean="0"/>
                        <a:t>RSA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Разбор расшифрованной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JSON</a:t>
                      </a:r>
                      <a:r>
                        <a:rPr lang="ru-RU" baseline="0" dirty="0" smtClean="0"/>
                        <a:t>-строки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Отправка данных в пользовательский интерфейс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7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Таблица</a:t>
            </a:r>
            <a:r>
              <a:rPr lang="en-US" smtClean="0"/>
              <a:t> </a:t>
            </a:r>
            <a:r>
              <a:rPr lang="ru-RU" smtClean="0"/>
              <a:t>программных </a:t>
            </a:r>
            <a:r>
              <a:rPr lang="ru-RU" dirty="0" smtClean="0"/>
              <a:t>решений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698547"/>
              </p:ext>
            </p:extLst>
          </p:nvPr>
        </p:nvGraphicFramePr>
        <p:xfrm>
          <a:off x="1103313" y="2052638"/>
          <a:ext cx="8947149" cy="229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  программного решения</a:t>
                      </a:r>
                      <a:endParaRPr lang="ru-RU" dirty="0"/>
                    </a:p>
                  </a:txBody>
                  <a:tcPr marL="82589" marR="82589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 организации</a:t>
                      </a:r>
                      <a:endParaRPr lang="ru-RU" dirty="0"/>
                    </a:p>
                  </a:txBody>
                  <a:tcPr marL="82589" marR="82589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Доступен</a:t>
                      </a:r>
                      <a:r>
                        <a:rPr lang="ru-RU" baseline="0" dirty="0" smtClean="0"/>
                        <a:t> на платформах</a:t>
                      </a:r>
                      <a:endParaRPr lang="ru-RU" dirty="0"/>
                    </a:p>
                  </a:txBody>
                  <a:tcPr marL="82589" marR="8258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Учёт</a:t>
                      </a:r>
                      <a:r>
                        <a:rPr lang="ru-RU" baseline="0" dirty="0" smtClean="0"/>
                        <a:t> пациентов</a:t>
                      </a:r>
                      <a:endParaRPr lang="ru-RU" dirty="0"/>
                    </a:p>
                  </a:txBody>
                  <a:tcPr marL="82589" marR="82589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Простой Софт</a:t>
                      </a:r>
                      <a:endParaRPr lang="ru-RU" dirty="0"/>
                    </a:p>
                  </a:txBody>
                  <a:tcPr marL="82589" marR="8258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</a:t>
                      </a:r>
                      <a:endParaRPr lang="ru-RU" dirty="0"/>
                    </a:p>
                  </a:txBody>
                  <a:tcPr marL="82589" marR="8258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1С:Медицина. Поликлиника</a:t>
                      </a:r>
                      <a:endParaRPr lang="ru-RU" dirty="0"/>
                    </a:p>
                  </a:txBody>
                  <a:tcPr marL="82589" marR="82589"/>
                </a:tc>
                <a:tc>
                  <a:txBody>
                    <a:bodyPr/>
                    <a:lstStyle/>
                    <a:p>
                      <a:r>
                        <a:rPr lang="ru-RU" sz="18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1С</a:t>
                      </a:r>
                      <a:endParaRPr lang="ru-RU" dirty="0"/>
                    </a:p>
                  </a:txBody>
                  <a:tcPr marL="82589" marR="825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PC</a:t>
                      </a:r>
                      <a:endParaRPr lang="ru-RU" dirty="0"/>
                    </a:p>
                  </a:txBody>
                  <a:tcPr marL="82589" marR="8258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МедАнгел</a:t>
                      </a:r>
                      <a:endParaRPr lang="ru-RU" dirty="0"/>
                    </a:p>
                  </a:txBody>
                  <a:tcPr marL="82589" marR="82589"/>
                </a:tc>
                <a:tc>
                  <a:txBody>
                    <a:bodyPr/>
                    <a:lstStyle/>
                    <a:p>
                      <a:r>
                        <a:rPr lang="ru-RU" sz="1800" b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Ангелист</a:t>
                      </a:r>
                      <a:endParaRPr lang="ru-RU" dirty="0"/>
                    </a:p>
                  </a:txBody>
                  <a:tcPr marL="82589" marR="825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PC, Android, IOS</a:t>
                      </a:r>
                      <a:endParaRPr lang="ru-RU" dirty="0"/>
                    </a:p>
                  </a:txBody>
                  <a:tcPr marL="82589" marR="8258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9180"/>
          </a:xfrm>
        </p:spPr>
        <p:txBody>
          <a:bodyPr/>
          <a:lstStyle/>
          <a:p>
            <a:pPr algn="ctr"/>
            <a:r>
              <a:rPr lang="ru-RU" dirty="0" smtClean="0"/>
              <a:t>Алгоритм решения задачи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62018" y="2400178"/>
            <a:ext cx="5940425" cy="270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Таблица выбранных Инструментов Разработки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005641"/>
              </p:ext>
            </p:extLst>
          </p:nvPr>
        </p:nvGraphicFramePr>
        <p:xfrm>
          <a:off x="2733730" y="2097088"/>
          <a:ext cx="6604000" cy="283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 инструмента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Фактор выбора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Совместимость</a:t>
                      </a:r>
                      <a:r>
                        <a:rPr lang="ru-RU" baseline="0" dirty="0" smtClean="0"/>
                        <a:t> с программами от </a:t>
                      </a:r>
                      <a:r>
                        <a:rPr lang="en-US" baseline="0" dirty="0" smtClean="0"/>
                        <a:t>Microsoft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 Studio</a:t>
                      </a:r>
                      <a:r>
                        <a:rPr lang="en-US" baseline="0" dirty="0" smtClean="0"/>
                        <a:t> 2019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Удобство </a:t>
                      </a:r>
                      <a:r>
                        <a:rPr lang="ru-RU" baseline="0" dirty="0" smtClean="0"/>
                        <a:t>разработки программ, относительно бесплатна, множество библиотек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r>
                        <a:rPr lang="en-US" baseline="0" dirty="0" smtClean="0"/>
                        <a:t> Access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Программа используется</a:t>
                      </a:r>
                      <a:r>
                        <a:rPr lang="ru-RU" baseline="0" dirty="0" smtClean="0"/>
                        <a:t> в организации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1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главного модуля 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97187" y="2060037"/>
            <a:ext cx="5940425" cy="38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231</TotalTime>
  <Words>193</Words>
  <Application>Microsoft Office PowerPoint</Application>
  <PresentationFormat>Широкоэкранный</PresentationFormat>
  <Paragraphs>58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Презентация на тему «Разработка программы «Поликлиника»»</vt:lpstr>
      <vt:lpstr>Основные направления деятельности организации</vt:lpstr>
      <vt:lpstr>Основные количественные показатели организации</vt:lpstr>
      <vt:lpstr>Должностная структура организации</vt:lpstr>
      <vt:lpstr>Математическая модель</vt:lpstr>
      <vt:lpstr>Таблица программных решений</vt:lpstr>
      <vt:lpstr>Алгоритм решения задачи</vt:lpstr>
      <vt:lpstr>Таблица выбранных Инструментов Разработки</vt:lpstr>
      <vt:lpstr>Структура главного модуля 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Denis Bakaisa</cp:lastModifiedBy>
  <cp:revision>33</cp:revision>
  <dcterms:created xsi:type="dcterms:W3CDTF">2020-05-19T12:19:13Z</dcterms:created>
  <dcterms:modified xsi:type="dcterms:W3CDTF">2020-05-20T15:30:18Z</dcterms:modified>
</cp:coreProperties>
</file>