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 varScale="1">
        <p:scale>
          <a:sx n="77" d="100"/>
          <a:sy n="77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0E2307-1E40-4E12-8716-25BFDA8E7013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1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4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3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7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4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5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0394" y="1196752"/>
            <a:ext cx="7475220" cy="2448272"/>
          </a:xfrm>
        </p:spPr>
        <p:txBody>
          <a:bodyPr/>
          <a:lstStyle/>
          <a:p>
            <a:r>
              <a:rPr lang="ru-RU" dirty="0" smtClean="0"/>
              <a:t>Презентация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5013176"/>
            <a:ext cx="3263527" cy="1440159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Выполнил студент</a:t>
            </a:r>
            <a:r>
              <a:rPr lang="en-US" sz="2000" dirty="0"/>
              <a:t>:</a:t>
            </a:r>
          </a:p>
          <a:p>
            <a:pPr algn="l"/>
            <a:r>
              <a:rPr lang="ru-RU" sz="2000" dirty="0" smtClean="0"/>
              <a:t>Братцев М.А.</a:t>
            </a:r>
          </a:p>
          <a:p>
            <a:pPr algn="l"/>
            <a:r>
              <a:rPr lang="ru-RU" sz="2000" dirty="0" smtClean="0"/>
              <a:t>Группы </a:t>
            </a:r>
            <a:r>
              <a:rPr lang="ru-RU" sz="2000" dirty="0"/>
              <a:t>П2-16</a:t>
            </a:r>
          </a:p>
          <a:p>
            <a:pPr algn="l"/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378904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Разработка онлайн игры в жанре</a:t>
            </a:r>
            <a:r>
              <a:rPr lang="en-US" sz="2400" dirty="0" smtClean="0">
                <a:solidFill>
                  <a:schemeClr val="bg1"/>
                </a:solidFill>
              </a:rPr>
              <a:t> Top-Down Shooter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27584" y="1628800"/>
            <a:ext cx="4218806" cy="4176464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 smtClean="0"/>
              <a:t>Информативная панель</a:t>
            </a:r>
          </a:p>
          <a:p>
            <a:pPr marL="45720" indent="0">
              <a:buNone/>
            </a:pPr>
            <a:r>
              <a:rPr lang="ru-RU" dirty="0" smtClean="0"/>
              <a:t>Данный элемент интерфейса показывает основную информацию всех игроков в игре.</a:t>
            </a:r>
          </a:p>
          <a:p>
            <a:r>
              <a:rPr lang="ru-RU" dirty="0" smtClean="0"/>
              <a:t>Логин игрока</a:t>
            </a:r>
          </a:p>
          <a:p>
            <a:r>
              <a:rPr lang="ru-RU" dirty="0" smtClean="0"/>
              <a:t>Его текущее вооружение</a:t>
            </a:r>
          </a:p>
          <a:p>
            <a:r>
              <a:rPr lang="ru-RU" dirty="0" smtClean="0"/>
              <a:t>Игровой счёт</a:t>
            </a:r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3331" r="1693" b="5166"/>
          <a:stretch/>
        </p:blipFill>
        <p:spPr bwMode="auto">
          <a:xfrm>
            <a:off x="5415379" y="2831977"/>
            <a:ext cx="2823100" cy="140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8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О проекте</a:t>
            </a:r>
          </a:p>
          <a:p>
            <a:r>
              <a:rPr lang="ru-RU" sz="2400" dirty="0" smtClean="0"/>
              <a:t>Интерфейс</a:t>
            </a:r>
          </a:p>
          <a:p>
            <a:r>
              <a:rPr lang="ru-RU" sz="2400" dirty="0" smtClean="0"/>
              <a:t>Игровой процесс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029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Данный проект посвящён </a:t>
            </a:r>
            <a:r>
              <a:rPr lang="ru-RU" dirty="0"/>
              <a:t>созданию </a:t>
            </a:r>
            <a:r>
              <a:rPr lang="ru-RU" dirty="0" err="1" smtClean="0"/>
              <a:t>мультиплеерной</a:t>
            </a:r>
            <a:r>
              <a:rPr lang="ru-RU" dirty="0" smtClean="0"/>
              <a:t> онлайн игры в жанре </a:t>
            </a:r>
            <a:r>
              <a:rPr lang="en-US" dirty="0" smtClean="0"/>
              <a:t>Top-Down Shooter.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671333" cy="350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6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066678" cy="402336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 smtClean="0"/>
              <a:t>Выбор логина</a:t>
            </a:r>
          </a:p>
          <a:p>
            <a:pPr marL="45720" indent="0">
              <a:buNone/>
            </a:pPr>
            <a:r>
              <a:rPr lang="ru-RU" dirty="0" smtClean="0"/>
              <a:t>После запуска игры открывается окно с выбором логина и подключения к главному лобби.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04864"/>
            <a:ext cx="4846241" cy="377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1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57249" y="1422504"/>
            <a:ext cx="3066678" cy="402336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Главное </a:t>
            </a:r>
            <a:r>
              <a:rPr lang="ru-RU" b="1" dirty="0" smtClean="0"/>
              <a:t>лобби</a:t>
            </a:r>
          </a:p>
          <a:p>
            <a:pPr marL="45720" indent="0">
              <a:buNone/>
            </a:pPr>
            <a:r>
              <a:rPr lang="ru-RU" dirty="0" smtClean="0"/>
              <a:t>Данное меню представляет собой местом соединения игроков друг с другом.</a:t>
            </a:r>
          </a:p>
          <a:p>
            <a:pPr marL="45720" indent="0">
              <a:buNone/>
            </a:pPr>
            <a:r>
              <a:rPr lang="ru-RU" dirty="0" smtClean="0"/>
              <a:t>Из главного лобби игроки создают и подключаются к игровым комнатам.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56792"/>
            <a:ext cx="4830812" cy="37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5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7250" y="1472223"/>
            <a:ext cx="3066678" cy="4023360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ru-RU" b="1" dirty="0" smtClean="0"/>
              <a:t>Комната</a:t>
            </a:r>
          </a:p>
          <a:p>
            <a:pPr marL="45720" indent="0">
              <a:buNone/>
            </a:pPr>
            <a:r>
              <a:rPr lang="ru-RU" dirty="0" smtClean="0"/>
              <a:t>К одной комнате могут подключиться до 4-х игроков, они будут отображены в списке.</a:t>
            </a:r>
          </a:p>
          <a:p>
            <a:pPr marL="45720" indent="0">
              <a:buNone/>
            </a:pPr>
            <a:r>
              <a:rPr lang="ru-RU" dirty="0" smtClean="0"/>
              <a:t>Игроки, </a:t>
            </a:r>
            <a:r>
              <a:rPr lang="ru-RU" dirty="0" smtClean="0"/>
              <a:t>находящиеся в одной комнате могут начать игру, для этого игрокам требуется подтвердить готовность, а создателю данной комнаты непосредственно начать игру.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8800"/>
            <a:ext cx="4824536" cy="374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Начать разбор игрового процесса стоит с управления.</a:t>
            </a:r>
          </a:p>
          <a:p>
            <a:pPr marL="45720" indent="0">
              <a:buNone/>
            </a:pPr>
            <a:r>
              <a:rPr lang="ru-RU" dirty="0" smtClean="0"/>
              <a:t>Всего в управлении задействованы 5-ть кнопок </a:t>
            </a:r>
          </a:p>
          <a:p>
            <a:r>
              <a:rPr lang="en-US" dirty="0" smtClean="0"/>
              <a:t>W, A, S, D</a:t>
            </a:r>
            <a:r>
              <a:rPr lang="ru-RU" dirty="0" smtClean="0"/>
              <a:t> (или </a:t>
            </a:r>
            <a:r>
              <a:rPr lang="ru-RU" b="1" dirty="0"/>
              <a:t>↑ </a:t>
            </a:r>
            <a:r>
              <a:rPr lang="ru-RU" b="1" dirty="0" smtClean="0"/>
              <a:t>←</a:t>
            </a:r>
            <a:r>
              <a:rPr lang="ru-RU" b="1" dirty="0"/>
              <a:t> ↓</a:t>
            </a:r>
            <a:r>
              <a:rPr lang="ru-RU" b="1" dirty="0" smtClean="0"/>
              <a:t> →</a:t>
            </a:r>
            <a:r>
              <a:rPr lang="ru-RU" dirty="0" smtClean="0"/>
              <a:t>) – перемещение</a:t>
            </a:r>
          </a:p>
          <a:p>
            <a:r>
              <a:rPr lang="en-US" dirty="0" smtClean="0"/>
              <a:t>Space (</a:t>
            </a:r>
            <a:r>
              <a:rPr lang="ru-RU" dirty="0" smtClean="0"/>
              <a:t>Пробел</a:t>
            </a:r>
            <a:r>
              <a:rPr lang="en-US" dirty="0" smtClean="0"/>
              <a:t>)</a:t>
            </a:r>
            <a:r>
              <a:rPr lang="ru-RU" dirty="0" smtClean="0"/>
              <a:t> – стрельба</a:t>
            </a:r>
          </a:p>
          <a:p>
            <a:pPr marL="45720" indent="0">
              <a:buNone/>
            </a:pPr>
            <a:r>
              <a:rPr lang="ru-RU" dirty="0" smtClean="0"/>
              <a:t>Лёгкое и понятное управление не создаёт трудностей для новых игроков.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1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27584" y="908720"/>
            <a:ext cx="4002782" cy="504056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 smtClean="0"/>
              <a:t>Игровое пространство представляет собой случайно сгенерированный </a:t>
            </a:r>
            <a:r>
              <a:rPr lang="ru-RU" dirty="0" smtClean="0"/>
              <a:t>лабиринт, </a:t>
            </a:r>
            <a:r>
              <a:rPr lang="ru-RU" dirty="0" smtClean="0"/>
              <a:t>в котором появляются игроки.</a:t>
            </a:r>
          </a:p>
          <a:p>
            <a:pPr marL="45720" indent="0">
              <a:buNone/>
            </a:pPr>
            <a:r>
              <a:rPr lang="ru-RU" dirty="0" smtClean="0"/>
              <a:t>Задача каждого игрока уничтожить </a:t>
            </a:r>
            <a:r>
              <a:rPr lang="ru-RU" dirty="0" smtClean="0"/>
              <a:t>всех оппонентов </a:t>
            </a:r>
            <a:r>
              <a:rPr lang="ru-RU" dirty="0" smtClean="0"/>
              <a:t>и при этом остаться единственным в лабиринте.</a:t>
            </a:r>
          </a:p>
          <a:p>
            <a:pPr marL="45720" indent="0">
              <a:buNone/>
            </a:pPr>
            <a:r>
              <a:rPr lang="ru-RU" dirty="0" smtClean="0"/>
              <a:t>После того как в лабиринте останется один игрок или же никого не останется, происходит перезапуск уровня, но уже с совершенно новым лабиринтом, что может создавать практически бесконечную </a:t>
            </a:r>
            <a:r>
              <a:rPr lang="ru-RU" dirty="0" err="1" smtClean="0"/>
              <a:t>реиграбельность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20"/>
            <a:ext cx="3943663" cy="307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4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57250" y="908720"/>
            <a:ext cx="3858766" cy="5172039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 smtClean="0"/>
              <a:t>Бонусы</a:t>
            </a:r>
          </a:p>
          <a:p>
            <a:pPr marL="45720" indent="0">
              <a:buNone/>
            </a:pPr>
            <a:r>
              <a:rPr lang="ru-RU" dirty="0" smtClean="0"/>
              <a:t>Раз в определённое количество времени </a:t>
            </a:r>
            <a:r>
              <a:rPr lang="ru-RU" dirty="0" smtClean="0"/>
              <a:t>внутри лабиринта появляется </a:t>
            </a:r>
            <a:r>
              <a:rPr lang="ru-RU" dirty="0" smtClean="0"/>
              <a:t>специальный бонус, который даёт новое вооружение. </a:t>
            </a:r>
          </a:p>
          <a:p>
            <a:pPr marL="45720" indent="0">
              <a:buNone/>
            </a:pPr>
            <a:r>
              <a:rPr lang="ru-RU" dirty="0" smtClean="0"/>
              <a:t>Это создаёт более интересные игровые ситуации и добавляет в игру элементы тактики, так как разное вооружение может быть полезнее при различных ситуациях.</a:t>
            </a:r>
            <a:endParaRPr lang="ru-RU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44824"/>
            <a:ext cx="3008641" cy="308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6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0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Тема10</Template>
  <TotalTime>171</TotalTime>
  <Words>290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Тема10</vt:lpstr>
      <vt:lpstr>Презентация </vt:lpstr>
      <vt:lpstr>Содержание</vt:lpstr>
      <vt:lpstr>О проекте</vt:lpstr>
      <vt:lpstr>Интерфейс</vt:lpstr>
      <vt:lpstr>Презентация PowerPoint</vt:lpstr>
      <vt:lpstr>Презентация PowerPoint</vt:lpstr>
      <vt:lpstr>Игровой процесс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</dc:title>
  <dc:creator>RogterY -</dc:creator>
  <cp:lastModifiedBy>RogterY -</cp:lastModifiedBy>
  <cp:revision>20</cp:revision>
  <dcterms:created xsi:type="dcterms:W3CDTF">2020-05-21T04:44:15Z</dcterms:created>
  <dcterms:modified xsi:type="dcterms:W3CDTF">2020-05-21T12:42:08Z</dcterms:modified>
</cp:coreProperties>
</file>