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6" r:id="rId3"/>
    <p:sldId id="267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504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74516" y="3678561"/>
            <a:ext cx="85344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П2-16: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Дуругян А.В.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918" y="2042266"/>
            <a:ext cx="9113998" cy="1485355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«ФИТНЕС-КЛУБ»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1547" y="1767721"/>
            <a:ext cx="28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резентация на тему</a:t>
            </a:r>
            <a:endParaRPr lang="ru-RU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4697"/>
            <a:ext cx="12108594" cy="3535080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6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695" y="406986"/>
            <a:ext cx="105664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предприятия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offic\Desktop\!PREDDIP\К4\К4. Организационная структур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62" y="1878095"/>
            <a:ext cx="5745163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2328" y="5963471"/>
            <a:ext cx="34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1. Организационная структура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0305" y="709864"/>
            <a:ext cx="8836527" cy="623554"/>
          </a:xfrm>
        </p:spPr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АППАРАТНОЕ ОБЕСПЕЧЕНИЕ ПРЕДПРИЯТИЯ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37" y="1609924"/>
            <a:ext cx="6158665" cy="402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99869" y="5911147"/>
            <a:ext cx="22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2. Локальная 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6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193" y="710008"/>
            <a:ext cx="11013470" cy="1648181"/>
          </a:xfrm>
        </p:spPr>
        <p:txBody>
          <a:bodyPr/>
          <a:lstStyle/>
          <a:p>
            <a:pPr algn="ctr"/>
            <a:r>
              <a:rPr lang="ru-RU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АВТОМАТИЗИРОВАННОЕ РАБОЧЕЕ МЕСТО ДЛЯ АДМИНИСТРАТОРА ФИТНЕС-КЛУБА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91280" y="3093187"/>
            <a:ext cx="8558047" cy="1923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Необходимый функционал</a:t>
            </a:r>
            <a:r>
              <a:rPr lang="en-US" sz="1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подключиться к БД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таблиц БД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данных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изменений в БД на сервере.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2230" y="6060268"/>
            <a:ext cx="2779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*БД – база данных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6200" y="651792"/>
            <a:ext cx="8436894" cy="68371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обработки информации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3540" y="5971312"/>
            <a:ext cx="465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1. ПО для обработки данных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513" y="1876550"/>
            <a:ext cx="7423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данных на компьютерах в фитнес-клубе установлено следующее программное обеспечение: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80181"/>
              </p:ext>
            </p:extLst>
          </p:nvPr>
        </p:nvGraphicFramePr>
        <p:xfrm>
          <a:off x="2544514" y="3057545"/>
          <a:ext cx="7056688" cy="163477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495864"/>
                <a:gridCol w="3436517"/>
                <a:gridCol w="3124307"/>
              </a:tblGrid>
              <a:tr h="4085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продукта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Предназначение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Word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текстовой информацией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Excel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таблицами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8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Access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базами данных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9604" y="264696"/>
            <a:ext cx="10566400" cy="71980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проектирования и разработки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0" y="3193883"/>
            <a:ext cx="28384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714" y="1400401"/>
            <a:ext cx="499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проектирования и разработки была выбрана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“клиент-сервер”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2804" y="1252923"/>
            <a:ext cx="5255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Причина выбора архитектуры </a:t>
            </a:r>
            <a:r>
              <a:rPr lang="ru-RU" sz="1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клиент/сервер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обработке данных по архитектуре клиент/сервер уменьшается сетевой трафик, так как через сеть передаются только результаты запросов.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Груз файловых операций ложится на сервер, который мощнее компьютеров (клиентов) и поэтому способен быстрее обслуживать запросы. В связи с этим уменьшается потребность клиентских приложений в оперативной памяти.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данные хранятся на сервере, то на компьютерах (клиентах) освобождается значительный объем дискового пространства.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Повышается уровень непротиворечивости данных и существенно повышается степень безопасности БД, так как правила целостности данных определяются в серверной СУБД и являются едиными для всех приложений, использующих эту БД.</a:t>
            </a:r>
          </a:p>
          <a:p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9834" y="5906455"/>
            <a:ext cx="435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3. Архитектура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клиент-сервер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РЕШЕНИЯ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6237" y="1503724"/>
            <a:ext cx="805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алгоритм решения наиболее наглядно, следует использовать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67" y="2794185"/>
            <a:ext cx="8325834" cy="245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45668" y="5951439"/>
            <a:ext cx="348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 4.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2346" y="757987"/>
            <a:ext cx="9365916" cy="65964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 Разработки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42188" y="2189747"/>
            <a:ext cx="10208127" cy="2466474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</a:p>
          <a:p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Access, MS Word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данных инструментов осуществлялся на основе предпочтений заказчика.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модуль программы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795" y="1636293"/>
            <a:ext cx="3969836" cy="403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5181" y="5963472"/>
            <a:ext cx="345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Рис 5. Структура главного модуля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309</TotalTime>
  <Words>303</Words>
  <Application>Microsoft Office PowerPoint</Application>
  <PresentationFormat>Произвольный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Разработка программы «ФИТНЕС-КЛУБ»</vt:lpstr>
      <vt:lpstr>Организационная структура предприятия</vt:lpstr>
      <vt:lpstr>АППАРАТНОЕ ОБЕСПЕЧЕНИЕ ПРЕДПРИЯТИЯ</vt:lpstr>
      <vt:lpstr>ЗАДАЧА:  РАЗРАБОТАТЬ АВТОМАТИЗИРОВАННОЕ РАБОЧЕЕ МЕСТО ДЛЯ АДМИНИСТРАТОРА ФИТНЕС-КЛУБА</vt:lpstr>
      <vt:lpstr>Технология обработки информации</vt:lpstr>
      <vt:lpstr>Метод проектирования и разработки</vt:lpstr>
      <vt:lpstr>АЛГОРИТМ РЕШЕНИЯ</vt:lpstr>
      <vt:lpstr>Выбор Инструментов Разработки</vt:lpstr>
      <vt:lpstr>Главный модуль программы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 D</cp:lastModifiedBy>
  <cp:revision>50</cp:revision>
  <dcterms:created xsi:type="dcterms:W3CDTF">2020-05-19T12:19:13Z</dcterms:created>
  <dcterms:modified xsi:type="dcterms:W3CDTF">2020-05-21T09:47:54Z</dcterms:modified>
</cp:coreProperties>
</file>