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Выполнили студенты группы П2-16</a:t>
            </a:r>
            <a:endParaRPr lang="en-US" dirty="0"/>
          </a:p>
          <a:p>
            <a:pPr algn="r"/>
            <a:r>
              <a:rPr lang="ru-RU" dirty="0" smtClean="0"/>
              <a:t>Богомолов </a:t>
            </a:r>
            <a:r>
              <a:rPr lang="ru-RU" dirty="0" smtClean="0"/>
              <a:t>Н</a:t>
            </a:r>
            <a:r>
              <a:rPr lang="ru-RU" dirty="0" smtClean="0"/>
              <a:t>.А.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Презентация на тему «Разработка мобильно приложения для университета </a:t>
            </a:r>
            <a:r>
              <a:rPr lang="ru-RU" smtClean="0"/>
              <a:t>мготу»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направления деятельности отдела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Организация освоения и применения новых программных и технических средств.</a:t>
            </a:r>
          </a:p>
          <a:p>
            <a:r>
              <a:rPr lang="ru-RU" dirty="0" smtClean="0"/>
              <a:t>Консультирование пользователей об обновлениях </a:t>
            </a:r>
            <a:r>
              <a:rPr lang="ru-RU" dirty="0" smtClean="0"/>
              <a:t>по  приложению</a:t>
            </a:r>
            <a:r>
              <a:rPr lang="ru-RU" dirty="0" smtClean="0"/>
              <a:t> </a:t>
            </a:r>
            <a:r>
              <a:rPr lang="en-US" dirty="0" smtClean="0"/>
              <a:t>DES/XOR</a:t>
            </a:r>
            <a:endParaRPr lang="ru-RU" dirty="0" smtClean="0"/>
          </a:p>
          <a:p>
            <a:r>
              <a:rPr lang="ru-RU" dirty="0" smtClean="0"/>
              <a:t>Техническое сопровождение и развитие инфраструктуры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количественные показатели деятельности отдела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141412" y="5132717"/>
            <a:ext cx="9905999" cy="1155940"/>
          </a:xfrm>
        </p:spPr>
        <p:txBody>
          <a:bodyPr/>
          <a:lstStyle/>
          <a:p>
            <a:endParaRPr lang="ru-RU" dirty="0" smtClean="0"/>
          </a:p>
          <a:p>
            <a:pPr algn="ctr"/>
            <a:r>
              <a:rPr lang="ru-RU" dirty="0" smtClean="0"/>
              <a:t>Общее количество выполняемых задач : 4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54750"/>
              </p:ext>
            </p:extLst>
          </p:nvPr>
        </p:nvGraphicFramePr>
        <p:xfrm>
          <a:off x="1141412" y="2177530"/>
          <a:ext cx="9905998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/>
                <a:gridCol w="495299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r>
                        <a:rPr lang="ru-RU" baseline="0" dirty="0" smtClean="0"/>
                        <a:t> выполнения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Разработка,</a:t>
                      </a:r>
                      <a:r>
                        <a:rPr lang="ru-RU" baseline="0" dirty="0" smtClean="0"/>
                        <a:t> развитие и поддержка </a:t>
                      </a:r>
                      <a:r>
                        <a:rPr lang="ru-RU" baseline="0" dirty="0" smtClean="0"/>
                        <a:t>сайта</a:t>
                      </a:r>
                    </a:p>
                    <a:p>
                      <a:r>
                        <a:rPr lang="ru-RU" baseline="0" dirty="0" smtClean="0"/>
                        <a:t>Фирмы </a:t>
                      </a:r>
                      <a:r>
                        <a:rPr lang="ru-RU" baseline="0" dirty="0" err="1" smtClean="0"/>
                        <a:t>Криптограф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2005 - настоящее</a:t>
                      </a:r>
                      <a:r>
                        <a:rPr lang="ru-RU" baseline="0" dirty="0" smtClean="0"/>
                        <a:t> время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</a:t>
                      </a:r>
                      <a:r>
                        <a:rPr lang="ru-RU" dirty="0" smtClean="0"/>
                        <a:t>ПО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DES/XOR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2019 – настоящее время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Внедрение новых программных и аппаратных средств в учебный процесс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образования отдела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Консультация</a:t>
                      </a:r>
                      <a:r>
                        <a:rPr lang="ru-RU" baseline="0" smtClean="0"/>
                        <a:t> </a:t>
                      </a:r>
                      <a:r>
                        <a:rPr lang="ru-RU" baseline="0" smtClean="0"/>
                        <a:t>пользователей по </a:t>
                      </a:r>
                      <a:r>
                        <a:rPr lang="ru-RU" baseline="0" dirty="0" smtClean="0"/>
                        <a:t>вопросам интеграции новых средств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образования отдела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Должностная структура отдела по</a:t>
            </a:r>
            <a:endParaRPr lang="ru-RU" dirty="0"/>
          </a:p>
        </p:txBody>
      </p:sp>
      <p:pic>
        <p:nvPicPr>
          <p:cNvPr id="1026" name="Picture 2" descr="C:\Users\Андрей\Desktop\pdp-p2-16\п4. Технико экономическая характеристика\Структура отдела П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40" y="2207272"/>
            <a:ext cx="685958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33685379"/>
              </p:ext>
            </p:extLst>
          </p:nvPr>
        </p:nvGraphicFramePr>
        <p:xfrm>
          <a:off x="1141413" y="2097088"/>
          <a:ext cx="990599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17"/>
                <a:gridCol w="796778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 действия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Приобретение</a:t>
                      </a:r>
                      <a:r>
                        <a:rPr lang="ru-RU" baseline="0" dirty="0" smtClean="0"/>
                        <a:t> текстовых данных для зашифровки или расшифровка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Зашифровка данных с помощь алгоритма</a:t>
                      </a:r>
                      <a:r>
                        <a:rPr lang="en-US" baseline="0" dirty="0" smtClean="0"/>
                        <a:t> Des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Зашифровка данных с помощь алгоритма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Xor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Сохранение</a:t>
                      </a:r>
                      <a:r>
                        <a:rPr lang="ru-RU" baseline="0" dirty="0" smtClean="0"/>
                        <a:t> удаление или редактирование файла с данными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</a:t>
            </a:r>
            <a:r>
              <a:rPr lang="en-US" smtClean="0"/>
              <a:t> </a:t>
            </a:r>
            <a:r>
              <a:rPr lang="ru-RU" smtClean="0"/>
              <a:t>программных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9703607"/>
              </p:ext>
            </p:extLst>
          </p:nvPr>
        </p:nvGraphicFramePr>
        <p:xfrm>
          <a:off x="1100517" y="2249488"/>
          <a:ext cx="9946896" cy="1266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5632"/>
                <a:gridCol w="3315632"/>
                <a:gridCol w="3315632"/>
              </a:tblGrid>
              <a:tr h="534954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 программного решения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Фирмы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Доступен</a:t>
                      </a:r>
                      <a:r>
                        <a:rPr lang="ru-RU" baseline="0" dirty="0" smtClean="0"/>
                        <a:t> на платформах</a:t>
                      </a:r>
                      <a:endParaRPr lang="ru-RU" dirty="0"/>
                    </a:p>
                  </a:txBody>
                  <a:tcPr/>
                </a:tc>
              </a:tr>
              <a:tr h="309934">
                <a:tc>
                  <a:txBody>
                    <a:bodyPr/>
                    <a:lstStyle/>
                    <a:p>
                      <a:r>
                        <a:rPr lang="en-US" dirty="0" smtClean="0"/>
                        <a:t>DES/XOR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Криптограф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r>
                        <a:rPr lang="en-US" baseline="0" dirty="0" smtClean="0"/>
                        <a:t> 7, 10, Linux</a:t>
                      </a:r>
                      <a:endParaRPr lang="ru-RU" dirty="0"/>
                    </a:p>
                  </a:txBody>
                  <a:tcPr/>
                </a:tc>
              </a:tr>
              <a:tr h="309934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Мготу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Криптограф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Oc</a:t>
                      </a:r>
                      <a:r>
                        <a:rPr lang="en-US" baseline="0" dirty="0" smtClean="0"/>
                        <a:t> Mac, Android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/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3171" y="1412344"/>
            <a:ext cx="9255027" cy="39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выбранных Инструментов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18527151"/>
              </p:ext>
            </p:extLst>
          </p:nvPr>
        </p:nvGraphicFramePr>
        <p:xfrm>
          <a:off x="2733730" y="2097088"/>
          <a:ext cx="6604000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ru-RU" dirty="0" smtClean="0"/>
                        <a:t>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Знаком всем членам команды</a:t>
                      </a:r>
                      <a:r>
                        <a:rPr lang="en-US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</a:t>
                      </a:r>
                      <a:r>
                        <a:rPr lang="en-US" baseline="0" dirty="0" smtClean="0"/>
                        <a:t> Quick.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Кроссплатформенность, простота разработки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</a:t>
                      </a:r>
                      <a:r>
                        <a:rPr lang="en-US" baseline="0" dirty="0" smtClean="0"/>
                        <a:t> Creator 5.11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Знаком всем членам</a:t>
                      </a:r>
                      <a:r>
                        <a:rPr lang="ru-RU" baseline="0" dirty="0" smtClean="0"/>
                        <a:t> команды, удобство разработки программ,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Git,</a:t>
                      </a:r>
                      <a:r>
                        <a:rPr lang="en-US" baseline="0" dirty="0" smtClean="0"/>
                        <a:t> 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Знаком</a:t>
                      </a:r>
                      <a:r>
                        <a:rPr lang="ru-RU" baseline="0" dirty="0" smtClean="0"/>
                        <a:t> всем членам команды, удобство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219</TotalTime>
  <Words>218</Words>
  <Application>Microsoft Office PowerPoint</Application>
  <PresentationFormat>Произвольный</PresentationFormat>
  <Paragraphs>56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Горизонт</vt:lpstr>
      <vt:lpstr>Презентация на тему «Разработка мобильно приложения для университета мготу»</vt:lpstr>
      <vt:lpstr>Основные направления деятельности отдела</vt:lpstr>
      <vt:lpstr>Основные количественные показатели деятельности отдела</vt:lpstr>
      <vt:lpstr>Должностная структура отдела по</vt:lpstr>
      <vt:lpstr>Математическая модель</vt:lpstr>
      <vt:lpstr>Таблица программных решений</vt:lpstr>
      <vt:lpstr>Алгоритм решения задачи</vt:lpstr>
      <vt:lpstr>Таблица выбранных Инструментов Разработки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Adam</cp:lastModifiedBy>
  <cp:revision>32</cp:revision>
  <dcterms:created xsi:type="dcterms:W3CDTF">2020-05-19T12:19:13Z</dcterms:created>
  <dcterms:modified xsi:type="dcterms:W3CDTF">2020-05-20T17:37:58Z</dcterms:modified>
</cp:coreProperties>
</file>