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77" d="100"/>
          <a:sy n="77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E2307-1E40-4E12-8716-25BFDA8E7013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0394" y="1196752"/>
            <a:ext cx="7475220" cy="2448272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3263527" cy="1440159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Выполнил студент</a:t>
            </a:r>
            <a:r>
              <a:rPr lang="en-US" sz="2000" dirty="0"/>
              <a:t>:</a:t>
            </a:r>
          </a:p>
          <a:p>
            <a:pPr algn="l"/>
            <a:r>
              <a:rPr lang="ru-RU" sz="2000" dirty="0" smtClean="0"/>
              <a:t>Братцев М.А.</a:t>
            </a:r>
          </a:p>
          <a:p>
            <a:pPr algn="l"/>
            <a:r>
              <a:rPr lang="ru-RU" sz="2000" dirty="0" smtClean="0"/>
              <a:t>Группы </a:t>
            </a:r>
            <a:r>
              <a:rPr lang="ru-RU" sz="2000" dirty="0"/>
              <a:t>П2-16</a:t>
            </a:r>
          </a:p>
          <a:p>
            <a:pPr algn="l"/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7890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Разработка онлайн игры в жанре</a:t>
            </a:r>
            <a:r>
              <a:rPr lang="en-US" sz="2400" dirty="0" smtClean="0">
                <a:solidFill>
                  <a:schemeClr val="bg1"/>
                </a:solidFill>
              </a:rPr>
              <a:t> Top-Down Shooter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направления деятельности организации (отдела)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500" dirty="0"/>
              <a:t>создание условий для подготовки квалифицированных рабочих и специалистов с профессионально-техническим и средним специальным образованиями;</a:t>
            </a:r>
          </a:p>
          <a:p>
            <a:pPr lvl="0"/>
            <a:r>
              <a:rPr lang="ru-RU" sz="1500" dirty="0"/>
              <a:t>удовлетворение потребностей личности в интеллектуальном, культурном и нравственном развитии;</a:t>
            </a:r>
          </a:p>
          <a:p>
            <a:pPr lvl="0"/>
            <a:r>
              <a:rPr lang="ru-RU" sz="1500" dirty="0"/>
              <a:t>создание условий для физического совершенствования обучающихся, овладения ценностями и навыками здорового образа жизни;</a:t>
            </a:r>
          </a:p>
          <a:p>
            <a:pPr lvl="0"/>
            <a:r>
              <a:rPr lang="ru-RU" sz="1500" dirty="0"/>
              <a:t>обеспечение социальной защиты обучающихся и установленных законодательством социальных гарантий;</a:t>
            </a:r>
          </a:p>
          <a:p>
            <a:pPr lvl="0"/>
            <a:r>
              <a:rPr lang="ru-RU" sz="1500" dirty="0"/>
              <a:t>формирование нравственной, эстетической и экологической культуры;</a:t>
            </a:r>
          </a:p>
          <a:p>
            <a:pPr lvl="0"/>
            <a:r>
              <a:rPr lang="ru-RU" sz="1500" dirty="0"/>
              <a:t>подготовка к самостоятельной жизни и труду;</a:t>
            </a:r>
          </a:p>
          <a:p>
            <a:pPr lvl="0"/>
            <a:r>
              <a:rPr lang="ru-RU" sz="1500" dirty="0"/>
              <a:t>создание условий для социализации и саморазвития личности обучающегося;</a:t>
            </a:r>
          </a:p>
          <a:p>
            <a:pPr lvl="0"/>
            <a:r>
              <a:rPr lang="ru-RU" sz="1500" dirty="0"/>
              <a:t>организация экспериментальной работы преподавателей, мастеров производственного обучения и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1502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количественные показатели деятельности организации (отдела)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46882"/>
              </p:ext>
            </p:extLst>
          </p:nvPr>
        </p:nvGraphicFramePr>
        <p:xfrm>
          <a:off x="827584" y="2348880"/>
          <a:ext cx="7488833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324"/>
                <a:gridCol w="2449797"/>
                <a:gridCol w="1514596"/>
                <a:gridCol w="1039381"/>
                <a:gridCol w="2062735"/>
              </a:tblGrid>
              <a:tr h="777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дисциплины (учебного курса)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Направление подготовки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 часов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Преподаватель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66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МДК 03.01 Технология разработки программного обеспечения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09.02.03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Попов В.Н.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Операционные системы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09.02.03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226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Попов В.Н.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55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МДК 03.02 Инструментальные средства разработки программного обеспечения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09.02.03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488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Абраменко Е.Р.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6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Схема локальной сети с указанием сотрудников и используемого ПО</a:t>
            </a:r>
          </a:p>
        </p:txBody>
      </p:sp>
      <p:pic>
        <p:nvPicPr>
          <p:cNvPr id="5" name="Объект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2728" y="2708920"/>
            <a:ext cx="4617744" cy="29523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7992551"/>
              </p:ext>
            </p:extLst>
          </p:nvPr>
        </p:nvGraphicFramePr>
        <p:xfrm>
          <a:off x="611560" y="2420888"/>
          <a:ext cx="3528392" cy="344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440160"/>
              </a:tblGrid>
              <a:tr h="362799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endParaRPr lang="ru-RU" dirty="0"/>
                    </a:p>
                  </a:txBody>
                  <a:tcPr/>
                </a:tc>
              </a:tr>
              <a:tr h="626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1 Amazone M" panose="040B0500000000000000" pitchFamily="82" charset="-52"/>
                        </a:rPr>
                        <a:t>Стационарный компьютер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 шт.</a:t>
                      </a:r>
                      <a:endParaRPr lang="ru-RU" dirty="0"/>
                    </a:p>
                  </a:txBody>
                  <a:tcPr/>
                </a:tc>
              </a:tr>
              <a:tr h="1162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1 Amazone M" panose="040B0500000000000000" pitchFamily="82" charset="-52"/>
                        </a:rPr>
                        <a:t>Устройство вывода изображения “Монитор </a:t>
                      </a:r>
                      <a:r>
                        <a:rPr lang="en-US" sz="1800" dirty="0" smtClean="0">
                          <a:latin typeface="1 Amazone M" panose="040B0500000000000000" pitchFamily="82" charset="-52"/>
                        </a:rPr>
                        <a:t>Dell</a:t>
                      </a:r>
                      <a:r>
                        <a:rPr lang="ru-RU" sz="1800" dirty="0" smtClean="0">
                          <a:latin typeface="1 Amazone M" panose="040B0500000000000000" pitchFamily="82" charset="-5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 шт.</a:t>
                      </a:r>
                      <a:endParaRPr lang="ru-RU" dirty="0"/>
                    </a:p>
                  </a:txBody>
                  <a:tcPr/>
                </a:tc>
              </a:tr>
              <a:tr h="626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1 Amazone M" panose="040B0500000000000000" pitchFamily="82" charset="-52"/>
                        </a:rPr>
                        <a:t>Экран с проектором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шт.</a:t>
                      </a:r>
                      <a:endParaRPr lang="ru-RU" dirty="0"/>
                    </a:p>
                  </a:txBody>
                  <a:tcPr/>
                </a:tc>
              </a:tr>
              <a:tr h="626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1 Amazone M" panose="040B0500000000000000" pitchFamily="82" charset="-52"/>
                        </a:rPr>
                        <a:t>Система хранения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шт.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 или типовая схема базы данных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98490"/>
              </p:ext>
            </p:extLst>
          </p:nvPr>
        </p:nvGraphicFramePr>
        <p:xfrm>
          <a:off x="857250" y="2057400"/>
          <a:ext cx="74040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22"/>
                <a:gridCol w="3096344"/>
                <a:gridCol w="3545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Перемещение игрового персонажа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deltatime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Отображение снарядов от стен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=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–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 /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 * 2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программных решений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801599"/>
              </p:ext>
            </p:extLst>
          </p:nvPr>
        </p:nvGraphicFramePr>
        <p:xfrm>
          <a:off x="857250" y="2057400"/>
          <a:ext cx="74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94"/>
                <a:gridCol w="59936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«Танки в лабиринте»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 City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(сценарий) решения задачи</a:t>
            </a:r>
          </a:p>
        </p:txBody>
      </p:sp>
      <p:pic>
        <p:nvPicPr>
          <p:cNvPr id="2050" name="Picture 2" descr="Алгоритм реш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56440" cy="34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инструментов, сред, языков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809557"/>
              </p:ext>
            </p:extLst>
          </p:nvPr>
        </p:nvGraphicFramePr>
        <p:xfrm>
          <a:off x="857250" y="2057400"/>
          <a:ext cx="74041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30"/>
                <a:gridCol w="3419385"/>
                <a:gridCol w="3419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Инструмент, среда, 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ru-RU" baseline="0" dirty="0" smtClean="0"/>
                        <a:t>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Отлично подходит для создания 2</a:t>
                      </a:r>
                      <a:r>
                        <a:rPr lang="en-US" dirty="0" smtClean="0"/>
                        <a:t>D </a:t>
                      </a:r>
                      <a:r>
                        <a:rPr lang="ru-RU" dirty="0" smtClean="0"/>
                        <a:t>игр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en-US" dirty="0" smtClean="0"/>
                        <a:t>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программирования</a:t>
                      </a:r>
                      <a:r>
                        <a:rPr lang="ru-RU" baseline="0" dirty="0" smtClean="0"/>
                        <a:t> поддерживаемый средой </a:t>
                      </a:r>
                      <a:r>
                        <a:rPr lang="en-US" baseline="0" dirty="0" smtClean="0"/>
                        <a:t>Unity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Photon</a:t>
                      </a:r>
                      <a:r>
                        <a:rPr lang="en-US" baseline="0" dirty="0" smtClean="0"/>
                        <a:t> Pun2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 для разработки онлайн игр,</a:t>
                      </a:r>
                      <a:r>
                        <a:rPr lang="ru-RU" baseline="0" dirty="0" smtClean="0"/>
                        <a:t> которая поддерживается в </a:t>
                      </a:r>
                      <a:r>
                        <a:rPr lang="en-US" baseline="0" dirty="0" smtClean="0"/>
                        <a:t>Unity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главного модуля</a:t>
            </a:r>
          </a:p>
        </p:txBody>
      </p:sp>
      <p:pic>
        <p:nvPicPr>
          <p:cNvPr id="3074" name="Picture 2" descr="Главный модул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1571674" cy="37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Тема10</Template>
  <TotalTime>368</TotalTime>
  <Words>315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Тема10</vt:lpstr>
      <vt:lpstr>Презентация </vt:lpstr>
      <vt:lpstr>Основные направления деятельности организации (отдела)</vt:lpstr>
      <vt:lpstr>Основные количественные показатели деятельности организации (отдела)</vt:lpstr>
      <vt:lpstr>Схема локальной сети с указанием сотрудников и используемого ПО</vt:lpstr>
      <vt:lpstr>Математическая модель или типовая схема базы данных</vt:lpstr>
      <vt:lpstr>Таблица программных решений</vt:lpstr>
      <vt:lpstr>Алгоритм (сценарий) решения задачи</vt:lpstr>
      <vt:lpstr>Таблица инструментов, сред, языков</vt:lpstr>
      <vt:lpstr>Структура главного модуля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</dc:title>
  <dc:creator>RogterY -</dc:creator>
  <cp:lastModifiedBy>RogterY -</cp:lastModifiedBy>
  <cp:revision>30</cp:revision>
  <dcterms:created xsi:type="dcterms:W3CDTF">2020-05-21T04:44:15Z</dcterms:created>
  <dcterms:modified xsi:type="dcterms:W3CDTF">2020-05-22T09:22:41Z</dcterms:modified>
</cp:coreProperties>
</file>