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1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48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53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97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778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77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73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3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87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1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9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6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8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9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47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2AD36E-CD11-4CF6-8B46-B5198877465C}" type="datetimeFigureOut">
              <a:rPr lang="ru-RU" smtClean="0"/>
              <a:t>21.05.2020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B53-4D3D-477D-8455-CCBDE62974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9255" y="1043354"/>
            <a:ext cx="8825658" cy="3329581"/>
          </a:xfrm>
        </p:spPr>
        <p:txBody>
          <a:bodyPr>
            <a:noAutofit/>
          </a:bodyPr>
          <a:lstStyle/>
          <a:p>
            <a:pPr algn="ctr"/>
            <a:r>
              <a:rPr lang="ru-RU" sz="4400" dirty="0" smtClean="0"/>
              <a:t>Презентация на тему «Разработка </a:t>
            </a:r>
            <a:r>
              <a:rPr lang="ru-RU" sz="4400" dirty="0" smtClean="0"/>
              <a:t>программы «Компьютерный мастер»»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 smtClean="0"/>
              <a:t>Выполнил студент группы П2-16:</a:t>
            </a:r>
          </a:p>
          <a:p>
            <a:pPr algn="r"/>
            <a:r>
              <a:rPr lang="ru-RU" dirty="0" smtClean="0"/>
              <a:t>Панкратов т.</a:t>
            </a:r>
            <a:r>
              <a:rPr lang="en-US" dirty="0" smtClean="0"/>
              <a:t> </a:t>
            </a:r>
            <a:r>
              <a:rPr lang="ru-RU" dirty="0" smtClean="0"/>
              <a:t>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5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205" y="3027609"/>
            <a:ext cx="9905998" cy="515166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672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962672"/>
            <a:ext cx="9404723" cy="1400530"/>
          </a:xfrm>
        </p:spPr>
        <p:txBody>
          <a:bodyPr/>
          <a:lstStyle/>
          <a:p>
            <a:pPr algn="ctr"/>
            <a:r>
              <a:rPr lang="ru-RU" sz="3600" dirty="0" smtClean="0"/>
              <a:t>Основные направления деятельности организации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527703"/>
            <a:ext cx="8946541" cy="4195481"/>
          </a:xfrm>
        </p:spPr>
        <p:txBody>
          <a:bodyPr>
            <a:normAutofit/>
          </a:bodyPr>
          <a:lstStyle/>
          <a:p>
            <a:r>
              <a:rPr lang="ru-RU" dirty="0" smtClean="0"/>
              <a:t>Освоение и применение новых программных и технических средств</a:t>
            </a:r>
          </a:p>
          <a:p>
            <a:r>
              <a:rPr lang="ru-RU" dirty="0" smtClean="0"/>
              <a:t>Снижение </a:t>
            </a:r>
            <a:r>
              <a:rPr lang="ru-RU" dirty="0" smtClean="0"/>
              <a:t>затрат времени</a:t>
            </a:r>
            <a:endParaRPr lang="ru-RU" dirty="0"/>
          </a:p>
          <a:p>
            <a:r>
              <a:rPr lang="ru-RU" dirty="0" smtClean="0"/>
              <a:t>Автоматизация работы </a:t>
            </a:r>
            <a:r>
              <a:rPr lang="ru-RU" dirty="0" smtClean="0"/>
              <a:t>компьютерного мастера</a:t>
            </a:r>
            <a:endParaRPr lang="ru-RU" dirty="0" smtClean="0"/>
          </a:p>
          <a:p>
            <a:r>
              <a:rPr lang="ru-RU" dirty="0" smtClean="0"/>
              <a:t>Улучшение качества </a:t>
            </a:r>
            <a:r>
              <a:rPr lang="ru-RU" dirty="0" smtClean="0"/>
              <a:t>работы</a:t>
            </a:r>
          </a:p>
        </p:txBody>
      </p:sp>
    </p:spTree>
    <p:extLst>
      <p:ext uri="{BB962C8B-B14F-4D97-AF65-F5344CB8AC3E}">
        <p14:creationId xmlns:p14="http://schemas.microsoft.com/office/powerpoint/2010/main" val="3196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Основные количественные показатели организации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141412" y="5132717"/>
            <a:ext cx="9905999" cy="1155940"/>
          </a:xfrm>
        </p:spPr>
        <p:txBody>
          <a:bodyPr/>
          <a:lstStyle/>
          <a:p>
            <a:endParaRPr lang="ru-RU" dirty="0" smtClean="0"/>
          </a:p>
          <a:p>
            <a:pPr algn="ctr"/>
            <a:r>
              <a:rPr lang="ru-RU" dirty="0" smtClean="0"/>
              <a:t>Общее количество выполняемых задач : 4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803004"/>
              </p:ext>
            </p:extLst>
          </p:nvPr>
        </p:nvGraphicFramePr>
        <p:xfrm>
          <a:off x="1038040" y="2223756"/>
          <a:ext cx="10112742" cy="32480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27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500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3936">
                <a:tc>
                  <a:txBody>
                    <a:bodyPr/>
                    <a:lstStyle/>
                    <a:p>
                      <a:r>
                        <a:rPr lang="ru-RU" dirty="0" smtClean="0"/>
                        <a:t>Задача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Период</a:t>
                      </a:r>
                      <a:r>
                        <a:rPr lang="ru-RU" baseline="0" dirty="0" smtClean="0"/>
                        <a:t> выполнения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38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базы данных для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компьютерных мастеров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5839">
                <a:tc>
                  <a:txBody>
                    <a:bodyPr/>
                    <a:lstStyle/>
                    <a:p>
                      <a:r>
                        <a:rPr lang="ru-RU" dirty="0" smtClean="0"/>
                        <a:t>Разработка программы для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компьютерных мастеров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2019</a:t>
                      </a:r>
                      <a:r>
                        <a:rPr lang="ru-RU" baseline="0" dirty="0" smtClean="0"/>
                        <a:t> - 2020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9731">
                <a:tc>
                  <a:txBody>
                    <a:bodyPr/>
                    <a:lstStyle/>
                    <a:p>
                      <a:r>
                        <a:rPr lang="ru-RU" dirty="0" smtClean="0"/>
                        <a:t>Внедрение новых программных и аппаратных средств в рабочий процесс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2020</a:t>
                      </a:r>
                      <a:r>
                        <a:rPr lang="ru-RU" baseline="0" dirty="0" smtClean="0"/>
                        <a:t> – настоящее время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3902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Консультация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мастеров и клиентов по </a:t>
                      </a:r>
                      <a:r>
                        <a:rPr lang="ru-RU" baseline="0" dirty="0" smtClean="0"/>
                        <a:t>вопросам интеграции новых средств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 момента начала разработки программы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08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Должностная структура организации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37" y="2430275"/>
            <a:ext cx="44767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7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Математическая модель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271117"/>
              </p:ext>
            </p:extLst>
          </p:nvPr>
        </p:nvGraphicFramePr>
        <p:xfrm>
          <a:off x="1141413" y="2097088"/>
          <a:ext cx="9905998" cy="213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677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Номер 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101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ru-RU" baseline="0" dirty="0" smtClean="0"/>
                        <a:t> зашифрованных данных с </a:t>
                      </a:r>
                      <a:r>
                        <a:rPr lang="en-US" baseline="0" dirty="0" err="1" smtClean="0"/>
                        <a:t>CompGear</a:t>
                      </a:r>
                      <a:endParaRPr lang="ru-R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 данных с помощь алгоритма </a:t>
                      </a:r>
                      <a:r>
                        <a:rPr lang="en-US" dirty="0" smtClean="0"/>
                        <a:t>RSA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Разбор расшифрованной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JSON</a:t>
                      </a:r>
                      <a:r>
                        <a:rPr lang="ru-RU" baseline="0" dirty="0" smtClean="0"/>
                        <a:t>-строки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Отправка данных в пользовательский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75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</a:t>
            </a:r>
            <a:r>
              <a:rPr lang="en-US" smtClean="0"/>
              <a:t> </a:t>
            </a:r>
            <a:r>
              <a:rPr lang="ru-RU" smtClean="0"/>
              <a:t>программных </a:t>
            </a:r>
            <a:r>
              <a:rPr lang="ru-RU" dirty="0" smtClean="0"/>
              <a:t>решений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033217"/>
              </p:ext>
            </p:extLst>
          </p:nvPr>
        </p:nvGraphicFramePr>
        <p:xfrm>
          <a:off x="1103313" y="2052638"/>
          <a:ext cx="894714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 программного решения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организации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Доступен</a:t>
                      </a:r>
                      <a:r>
                        <a:rPr lang="ru-RU" baseline="0" dirty="0" smtClean="0"/>
                        <a:t> на платформах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Учёт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клиентов и услуг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«Учет ремонта в сервис центре»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Финансовый и складской учет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MasterTool</a:t>
                      </a:r>
                      <a:endParaRPr lang="ru-RU" dirty="0"/>
                    </a:p>
                  </a:txBody>
                  <a:tcPr marL="82589" marR="8258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PC</a:t>
                      </a:r>
                      <a:endParaRPr lang="ru-RU" dirty="0"/>
                    </a:p>
                  </a:txBody>
                  <a:tcPr marL="82589" marR="8258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0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9180"/>
          </a:xfrm>
        </p:spPr>
        <p:txBody>
          <a:bodyPr/>
          <a:lstStyle/>
          <a:p>
            <a:pPr algn="ctr"/>
            <a:r>
              <a:rPr lang="ru-RU" dirty="0" smtClean="0"/>
              <a:t>Алгоритм решения задачи</a:t>
            </a:r>
            <a:endParaRPr lang="ru-RU" dirty="0"/>
          </a:p>
        </p:txBody>
      </p:sp>
      <p:pic>
        <p:nvPicPr>
          <p:cNvPr id="1026" name="Picture 2" descr="C:\Users\Elficore\Desktop\Диплом\Консультация-11\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180" y="1532964"/>
            <a:ext cx="6964402" cy="442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5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Таблица выбранных Инструментов Разработки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749418"/>
              </p:ext>
            </p:extLst>
          </p:nvPr>
        </p:nvGraphicFramePr>
        <p:xfrm>
          <a:off x="2733730" y="2097088"/>
          <a:ext cx="6604000" cy="256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 инструмента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Фактор выбора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Pascal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Совместимость</a:t>
                      </a:r>
                      <a:r>
                        <a:rPr lang="ru-RU" baseline="0" dirty="0" smtClean="0"/>
                        <a:t> с </a:t>
                      </a:r>
                      <a:r>
                        <a:rPr lang="en-US" baseline="0" dirty="0" smtClean="0"/>
                        <a:t>Object Pascal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Lazarus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Удобство </a:t>
                      </a:r>
                      <a:r>
                        <a:rPr lang="ru-RU" baseline="0" dirty="0" smtClean="0"/>
                        <a:t>разработки программ, </a:t>
                      </a:r>
                      <a:r>
                        <a:rPr lang="ru-RU" baseline="0" dirty="0" smtClean="0"/>
                        <a:t>бесплатна, понятность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MS SQL Server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Программа используется</a:t>
                      </a:r>
                      <a:r>
                        <a:rPr lang="ru-RU" baseline="0" dirty="0" smtClean="0"/>
                        <a:t> в организации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главного модуля </a:t>
            </a:r>
            <a:endParaRPr lang="ru-RU" dirty="0"/>
          </a:p>
        </p:txBody>
      </p:sp>
      <p:pic>
        <p:nvPicPr>
          <p:cNvPr id="2050" name="Picture 2" descr="C:\Users\Elficore\Desktop\Диплом\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91" y="1443316"/>
            <a:ext cx="5412795" cy="451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</TotalTime>
  <Words>195</Words>
  <Application>Microsoft Office PowerPoint</Application>
  <PresentationFormat>Произвольный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Ион</vt:lpstr>
      <vt:lpstr>Презентация на тему «Разработка программы «Компьютерный мастер»»</vt:lpstr>
      <vt:lpstr>Основные направления деятельности организации</vt:lpstr>
      <vt:lpstr>Основные количественные показатели организации</vt:lpstr>
      <vt:lpstr>Должностная структура организации</vt:lpstr>
      <vt:lpstr>Математическая модель</vt:lpstr>
      <vt:lpstr>Таблица программных решений</vt:lpstr>
      <vt:lpstr>Алгоритм решения задачи</vt:lpstr>
      <vt:lpstr>Таблица выбранных Инструментов Разработки</vt:lpstr>
      <vt:lpstr>Структура главного модуля 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 Windows</cp:lastModifiedBy>
  <cp:revision>45</cp:revision>
  <dcterms:created xsi:type="dcterms:W3CDTF">2020-05-19T12:19:13Z</dcterms:created>
  <dcterms:modified xsi:type="dcterms:W3CDTF">2020-05-21T18:03:02Z</dcterms:modified>
</cp:coreProperties>
</file>