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18" d="100"/>
          <a:sy n="118" d="100"/>
        </p:scale>
        <p:origin x="-276" y="-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C2AD36E-CD11-4CF6-8B46-B5198877465C}" type="datetimeFigureOut">
              <a:rPr lang="ru-RU" smtClean="0"/>
              <a:t>20.05.2020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2849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20.05.2020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9337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20.05.2020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70804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20.05.2020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384386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20.05.2020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28766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20.05.2020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027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20.05.2020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85114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20.05.2020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06004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20.05.2020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5954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20.05.2020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663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20.05.2020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2265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20.05.2020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2525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20.05.2020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4792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20.05.2020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3793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20.05.2020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2133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20.05.2020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8799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20.05.2020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3010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AD36E-CD11-4CF6-8B46-B5198877465C}" type="datetimeFigureOut">
              <a:rPr lang="ru-RU" smtClean="0"/>
              <a:t>20.05.2020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0095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Презентация на тему «Разработка мобильно приложения для университета </a:t>
            </a:r>
            <a:r>
              <a:rPr lang="ru-RU" smtClean="0"/>
              <a:t>мготу»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algn="r"/>
            <a:r>
              <a:rPr lang="ru-RU" dirty="0" smtClean="0"/>
              <a:t>Выполнили студенты группы П2-16:</a:t>
            </a:r>
          </a:p>
          <a:p>
            <a:pPr algn="r"/>
            <a:r>
              <a:rPr lang="ru-RU" dirty="0" smtClean="0"/>
              <a:t>Петренко А.С</a:t>
            </a:r>
          </a:p>
          <a:p>
            <a:pPr algn="r"/>
            <a:r>
              <a:rPr lang="ru-RU" dirty="0" smtClean="0"/>
              <a:t>Свистов А.О</a:t>
            </a:r>
          </a:p>
          <a:p>
            <a:pPr algn="r"/>
            <a:r>
              <a:rPr lang="ru-RU" dirty="0" err="1" smtClean="0"/>
              <a:t>Конопада</a:t>
            </a:r>
            <a:r>
              <a:rPr lang="ru-RU" dirty="0" smtClean="0"/>
              <a:t> </a:t>
            </a:r>
            <a:r>
              <a:rPr lang="ru-RU" dirty="0" err="1" smtClean="0"/>
              <a:t>А.о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7596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618517"/>
            <a:ext cx="9905998" cy="5151661"/>
          </a:xfrm>
        </p:spPr>
        <p:txBody>
          <a:bodyPr/>
          <a:lstStyle/>
          <a:p>
            <a:pPr algn="ctr"/>
            <a:r>
              <a:rPr lang="ru-RU" dirty="0" smtClean="0"/>
              <a:t>СПАСИБО за внимание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672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Основные направления деятельности отдела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Организация освоения и применения новых программных и технических средств.</a:t>
            </a:r>
          </a:p>
          <a:p>
            <a:r>
              <a:rPr lang="ru-RU" dirty="0" smtClean="0"/>
              <a:t>Консультирование пользователей Университета по вопросам приобретения и внедрения в современного ПО</a:t>
            </a:r>
          </a:p>
          <a:p>
            <a:r>
              <a:rPr lang="ru-RU" dirty="0" smtClean="0"/>
              <a:t>Развитие корпоративной информационной сети университета, её интеграция в российску</a:t>
            </a:r>
            <a:r>
              <a:rPr lang="ru-RU" dirty="0"/>
              <a:t>ю</a:t>
            </a:r>
            <a:r>
              <a:rPr lang="ru-RU" dirty="0" smtClean="0"/>
              <a:t> и международную сеть</a:t>
            </a:r>
          </a:p>
          <a:p>
            <a:r>
              <a:rPr lang="ru-RU" dirty="0" smtClean="0"/>
              <a:t>Техническое сопровождение и развитие инфраструктуры Университета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699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Основные количественные показатели деятельности отдела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1141412" y="5132717"/>
            <a:ext cx="9905999" cy="1155940"/>
          </a:xfrm>
        </p:spPr>
        <p:txBody>
          <a:bodyPr/>
          <a:lstStyle/>
          <a:p>
            <a:endParaRPr lang="ru-RU" dirty="0" smtClean="0"/>
          </a:p>
          <a:p>
            <a:pPr algn="ctr"/>
            <a:r>
              <a:rPr lang="ru-RU" dirty="0" smtClean="0"/>
              <a:t>Общее количество выполняемых задач : 4</a:t>
            </a:r>
            <a:endParaRPr lang="ru-RU" dirty="0"/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169628"/>
              </p:ext>
            </p:extLst>
          </p:nvPr>
        </p:nvGraphicFramePr>
        <p:xfrm>
          <a:off x="1141412" y="2177530"/>
          <a:ext cx="9905998" cy="3205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52999"/>
                <a:gridCol w="4952999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Задача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Период</a:t>
                      </a:r>
                      <a:r>
                        <a:rPr lang="ru-RU" baseline="0" dirty="0" smtClean="0"/>
                        <a:t> выполнения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Разработка,</a:t>
                      </a:r>
                      <a:r>
                        <a:rPr lang="ru-RU" baseline="0" dirty="0" smtClean="0"/>
                        <a:t> развитие и поддержка сайта университета МГОТУ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2005 - настоящее</a:t>
                      </a:r>
                      <a:r>
                        <a:rPr lang="ru-RU" baseline="0" dirty="0" smtClean="0"/>
                        <a:t> время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Разработка мобильного приложения</a:t>
                      </a:r>
                      <a:r>
                        <a:rPr lang="ru-RU" baseline="0" dirty="0" smtClean="0"/>
                        <a:t> для студентов университета МГОТУ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2019 – настоящее время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Внедрение новых программных и аппаратных средств в учебный процесс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 момента образования отдела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Консультация</a:t>
                      </a:r>
                      <a:r>
                        <a:rPr lang="ru-RU" baseline="0" dirty="0" smtClean="0"/>
                        <a:t> преподавателей и студентов по вопросам интеграции новых средств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 момента образования отдела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608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Должностная структура отдела по</a:t>
            </a:r>
            <a:endParaRPr lang="ru-RU" dirty="0"/>
          </a:p>
        </p:txBody>
      </p:sp>
      <p:pic>
        <p:nvPicPr>
          <p:cNvPr id="1026" name="Picture 2" descr="C:\Users\Андрей\Desktop\pdp-p2-16\п4. Технико экономическая характеристика\Структура отдела ПО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2240" y="2207272"/>
            <a:ext cx="6859587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317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Математическая модель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2539622"/>
              </p:ext>
            </p:extLst>
          </p:nvPr>
        </p:nvGraphicFramePr>
        <p:xfrm>
          <a:off x="1141413" y="2097088"/>
          <a:ext cx="9905998" cy="212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8217"/>
                <a:gridCol w="7967781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Номер действия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Действие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Получение</a:t>
                      </a:r>
                      <a:r>
                        <a:rPr lang="ru-RU" baseline="0" dirty="0" smtClean="0"/>
                        <a:t> зашифрованных данных с сервера МГОТУ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Расшифровка данных с помощь алгоритма </a:t>
                      </a:r>
                      <a:r>
                        <a:rPr lang="en-US" dirty="0" smtClean="0"/>
                        <a:t>RSA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Разбор расшифрованной</a:t>
                      </a:r>
                      <a:r>
                        <a:rPr lang="ru-RU" baseline="0" dirty="0" smtClean="0"/>
                        <a:t> </a:t>
                      </a:r>
                      <a:r>
                        <a:rPr lang="en-US" baseline="0" dirty="0" smtClean="0"/>
                        <a:t>JSON</a:t>
                      </a:r>
                      <a:r>
                        <a:rPr lang="ru-RU" baseline="0" dirty="0" smtClean="0"/>
                        <a:t>-строки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Отправка данных в пользовательский интерфейс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875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Таблица</a:t>
            </a:r>
            <a:r>
              <a:rPr lang="en-US" smtClean="0"/>
              <a:t> </a:t>
            </a:r>
            <a:r>
              <a:rPr lang="ru-RU" smtClean="0"/>
              <a:t>программных </a:t>
            </a:r>
            <a:r>
              <a:rPr lang="ru-RU" dirty="0" smtClean="0"/>
              <a:t>решений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1997476"/>
              </p:ext>
            </p:extLst>
          </p:nvPr>
        </p:nvGraphicFramePr>
        <p:xfrm>
          <a:off x="1141413" y="2249488"/>
          <a:ext cx="9906000" cy="2570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2000"/>
                <a:gridCol w="3302000"/>
                <a:gridCol w="3302000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Название  программного решения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Название учреждения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Доступен</a:t>
                      </a:r>
                      <a:r>
                        <a:rPr lang="ru-RU" baseline="0" dirty="0" smtClean="0"/>
                        <a:t> на платформах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HSE App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Высшая</a:t>
                      </a:r>
                      <a:r>
                        <a:rPr lang="ru-RU" baseline="0" dirty="0" smtClean="0"/>
                        <a:t> Школа Экономики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Android, IOS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МГИМО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Московский Государственный Институт Международных Отношений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Android, IOS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ВШБ МГУ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Высшая школа бизнеса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Android, IOS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3084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589180"/>
          </a:xfrm>
        </p:spPr>
        <p:txBody>
          <a:bodyPr/>
          <a:lstStyle/>
          <a:p>
            <a:pPr algn="ctr"/>
            <a:r>
              <a:rPr lang="ru-RU" dirty="0" smtClean="0"/>
              <a:t>Алгоритм решения задачи</a:t>
            </a:r>
            <a:endParaRPr lang="ru-RU" dirty="0"/>
          </a:p>
        </p:txBody>
      </p:sp>
      <p:pic>
        <p:nvPicPr>
          <p:cNvPr id="4" name="Объект 3" descr="C:\Users\Alexander\Downloads\Untitled Diagram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812" y="1886744"/>
            <a:ext cx="6553200" cy="3352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7652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Таблица выбранных Инструментов Разработки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8330015"/>
              </p:ext>
            </p:extLst>
          </p:nvPr>
        </p:nvGraphicFramePr>
        <p:xfrm>
          <a:off x="2733730" y="2097088"/>
          <a:ext cx="6604000" cy="3479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2000"/>
                <a:gridCol w="330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Название инструмента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Фактор выбора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C#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Знаком всем членам команды, совместимость </a:t>
                      </a:r>
                      <a:r>
                        <a:rPr lang="en-US" dirty="0" err="1" smtClean="0"/>
                        <a:t>Xamarin.Forms</a:t>
                      </a:r>
                      <a:r>
                        <a:rPr lang="en-US" dirty="0" smtClean="0"/>
                        <a:t>.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Xamarin.Forms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Кроссплатформенность, простота разработки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Visual Studio</a:t>
                      </a:r>
                      <a:r>
                        <a:rPr lang="en-US" baseline="0" dirty="0" smtClean="0"/>
                        <a:t> 2019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Знаком всем членам</a:t>
                      </a:r>
                      <a:r>
                        <a:rPr lang="ru-RU" baseline="0" dirty="0" smtClean="0"/>
                        <a:t> команды, удобство разработки программ, 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Git,</a:t>
                      </a:r>
                      <a:r>
                        <a:rPr lang="en-US" baseline="0" dirty="0" smtClean="0"/>
                        <a:t> GitHub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Знаком</a:t>
                      </a:r>
                      <a:r>
                        <a:rPr lang="ru-RU" baseline="0" dirty="0" smtClean="0"/>
                        <a:t> всем членам команды, удобство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113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Структура главного модуля </a:t>
            </a:r>
            <a:endParaRPr lang="ru-RU" dirty="0"/>
          </a:p>
        </p:txBody>
      </p:sp>
      <p:pic>
        <p:nvPicPr>
          <p:cNvPr id="4" name="Объект 3" descr="C:\Users\Alexander\Desktop\Untitled Diagram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5018" y="2097088"/>
            <a:ext cx="4064836" cy="39365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0098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211</TotalTime>
  <Words>252</Words>
  <Application>Microsoft Office PowerPoint</Application>
  <PresentationFormat>Произвольный</PresentationFormat>
  <Paragraphs>62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Контур</vt:lpstr>
      <vt:lpstr>Презентация на тему «Разработка мобильно приложения для университета мготу»</vt:lpstr>
      <vt:lpstr>Основные направления деятельности отдела</vt:lpstr>
      <vt:lpstr>Основные количественные показатели деятельности отдела</vt:lpstr>
      <vt:lpstr>Должностная структура отдела по</vt:lpstr>
      <vt:lpstr>Математическая модель</vt:lpstr>
      <vt:lpstr>Таблица программных решений</vt:lpstr>
      <vt:lpstr>Алгоритм решения задачи</vt:lpstr>
      <vt:lpstr>Таблица выбранных Инструментов Разработки</vt:lpstr>
      <vt:lpstr>Структура главного модуля </vt:lpstr>
      <vt:lpstr>СПАСИБО за внимание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Alexander</dc:creator>
  <cp:lastModifiedBy>Пользователь Windows</cp:lastModifiedBy>
  <cp:revision>29</cp:revision>
  <dcterms:created xsi:type="dcterms:W3CDTF">2020-05-19T12:19:13Z</dcterms:created>
  <dcterms:modified xsi:type="dcterms:W3CDTF">2020-05-20T12:26:37Z</dcterms:modified>
</cp:coreProperties>
</file>