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1" r:id="rId4"/>
    <p:sldId id="263" r:id="rId5"/>
    <p:sldId id="264" r:id="rId6"/>
    <p:sldId id="268" r:id="rId7"/>
    <p:sldId id="269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53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71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59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26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7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308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428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037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51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06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83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42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77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12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34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54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50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2AD36E-CD11-4CF6-8B46-B5198877465C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77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Презентация на тему «Разработка приложения для автоматизации работы кассира»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/>
              <a:t>Руководитель: Гусятинер Л.Б.</a:t>
            </a:r>
            <a:endParaRPr lang="en-US" dirty="0"/>
          </a:p>
          <a:p>
            <a:pPr algn="r"/>
            <a:r>
              <a:rPr lang="ru-RU" dirty="0"/>
              <a:t>Выполнил студент группы П2-16:</a:t>
            </a:r>
          </a:p>
          <a:p>
            <a:pPr algn="r"/>
            <a:r>
              <a:rPr lang="ru-RU" dirty="0" err="1"/>
              <a:t>Почоев</a:t>
            </a:r>
            <a:r>
              <a:rPr lang="ru-RU" dirty="0"/>
              <a:t> С.С.</a:t>
            </a:r>
          </a:p>
        </p:txBody>
      </p:sp>
    </p:spTree>
    <p:extLst>
      <p:ext uri="{BB962C8B-B14F-4D97-AF65-F5344CB8AC3E}">
        <p14:creationId xmlns:p14="http://schemas.microsoft.com/office/powerpoint/2010/main" val="417596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Задачи, которые были решены в ходе выполнения дипломного проекта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ru-RU" b="1" dirty="0"/>
              <a:t>Цель: </a:t>
            </a:r>
            <a:r>
              <a:rPr lang="ru-RU" dirty="0"/>
              <a:t>Разработать программу для автоматизированного рабочего места кассира.</a:t>
            </a:r>
          </a:p>
          <a:p>
            <a:pPr marL="0" lvl="0" indent="0">
              <a:buNone/>
            </a:pPr>
            <a:r>
              <a:rPr lang="ru-RU" b="1" dirty="0"/>
              <a:t>Задачи:</a:t>
            </a:r>
            <a:endParaRPr lang="en-US" b="1" dirty="0"/>
          </a:p>
          <a:p>
            <a:pPr lvl="0"/>
            <a:r>
              <a:rPr lang="ru-RU" dirty="0"/>
              <a:t>Провести анализ деятельности торгового предприятия;</a:t>
            </a:r>
          </a:p>
          <a:p>
            <a:pPr lvl="0"/>
            <a:r>
              <a:rPr lang="ru-RU" dirty="0"/>
              <a:t>Провести анализ существующих подходов к решению задачи;</a:t>
            </a:r>
          </a:p>
          <a:p>
            <a:pPr lvl="0"/>
            <a:r>
              <a:rPr lang="ru-RU" dirty="0"/>
              <a:t>Выбрать средства разработки программы;</a:t>
            </a:r>
          </a:p>
          <a:p>
            <a:pPr lvl="0"/>
            <a:r>
              <a:rPr lang="ru-RU" dirty="0"/>
              <a:t>Спроектировать и разработать программный продукт;</a:t>
            </a:r>
          </a:p>
          <a:p>
            <a:pPr lvl="0"/>
            <a:r>
              <a:rPr lang="ru-RU" dirty="0"/>
              <a:t>Выполнить отладку и тестирование программы;</a:t>
            </a:r>
          </a:p>
          <a:p>
            <a:pPr lvl="0"/>
            <a:r>
              <a:rPr lang="ru-RU" dirty="0"/>
              <a:t>Рассчитать экономические показатели при применении программного продукта. </a:t>
            </a:r>
          </a:p>
        </p:txBody>
      </p:sp>
    </p:spTree>
    <p:extLst>
      <p:ext uri="{BB962C8B-B14F-4D97-AF65-F5344CB8AC3E}">
        <p14:creationId xmlns:p14="http://schemas.microsoft.com/office/powerpoint/2010/main" val="294317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Имеющиеся программные решения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555777"/>
              </p:ext>
            </p:extLst>
          </p:nvPr>
        </p:nvGraphicFramePr>
        <p:xfrm>
          <a:off x="1484313" y="2667000"/>
          <a:ext cx="10018713" cy="330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70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 программного решения</a:t>
                      </a:r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фирмы</a:t>
                      </a:r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Доступен</a:t>
                      </a:r>
                    </a:p>
                  </a:txBody>
                  <a:tcPr marL="92480" marR="924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Frontol</a:t>
                      </a:r>
                      <a:endParaRPr lang="ru-RU" dirty="0"/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АТОЛ-Технологии</a:t>
                      </a:r>
                      <a:endParaRPr lang="ru-RU" dirty="0"/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Ubuntu</a:t>
                      </a:r>
                      <a:endParaRPr lang="ru-RU" dirty="0"/>
                    </a:p>
                  </a:txBody>
                  <a:tcPr marL="92480" marR="924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АРМ Кассира </a:t>
                      </a:r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Компьютерно-кассовые системы (ККС)</a:t>
                      </a:r>
                      <a:endParaRPr lang="ru-RU" dirty="0"/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Ubuntu</a:t>
                      </a:r>
                      <a:endParaRPr lang="ru-RU" dirty="0"/>
                    </a:p>
                  </a:txBody>
                  <a:tcPr marL="92480" marR="924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Штрих-М: Кассир</a:t>
                      </a:r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Штрих-М</a:t>
                      </a:r>
                      <a:endParaRPr lang="ru-RU" dirty="0"/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Ubuntu</a:t>
                      </a:r>
                      <a:endParaRPr lang="ru-RU" dirty="0"/>
                    </a:p>
                  </a:txBody>
                  <a:tcPr marL="92480" marR="924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1С</a:t>
                      </a:r>
                      <a:r>
                        <a:rPr lang="en-US" dirty="0"/>
                        <a:t>:</a:t>
                      </a:r>
                      <a:r>
                        <a:rPr lang="ru-RU" dirty="0"/>
                        <a:t> Розница</a:t>
                      </a:r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ru-RU" dirty="0"/>
                        <a:t>С</a:t>
                      </a:r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Ubuntu</a:t>
                      </a:r>
                      <a:endParaRPr lang="ru-RU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 marL="92480" marR="924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Тирика</a:t>
                      </a:r>
                      <a:r>
                        <a:rPr lang="ru-RU" dirty="0"/>
                        <a:t>-магазин</a:t>
                      </a:r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Тирика</a:t>
                      </a:r>
                      <a:endParaRPr lang="ru-RU" dirty="0"/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Ubuntu</a:t>
                      </a:r>
                      <a:endParaRPr lang="ru-RU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 marL="92480" marR="924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8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0664" y="494615"/>
            <a:ext cx="10018713" cy="1752599"/>
          </a:xfrm>
        </p:spPr>
        <p:txBody>
          <a:bodyPr/>
          <a:lstStyle/>
          <a:p>
            <a:pPr algn="ctr"/>
            <a:r>
              <a:rPr lang="ru-RU" dirty="0"/>
              <a:t>Инструменты разработки программы</a:t>
            </a:r>
          </a:p>
        </p:txBody>
      </p:sp>
      <p:pic>
        <p:nvPicPr>
          <p:cNvPr id="1032" name="Picture 8" descr="C#/Сишарп/.NET Тред - Шапка эдитион #7 /csharp/ /csharp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64" y="2387789"/>
            <a:ext cx="3502024" cy="350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Скачать последнюю версию microsoft visual c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828" y="2387789"/>
            <a:ext cx="3686695" cy="276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13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1" y="404884"/>
            <a:ext cx="9905998" cy="1905000"/>
          </a:xfrm>
        </p:spPr>
        <p:txBody>
          <a:bodyPr/>
          <a:lstStyle/>
          <a:p>
            <a:pPr algn="ctr"/>
            <a:r>
              <a:rPr lang="ru-RU" dirty="0"/>
              <a:t>Схема вызовов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C6AF978-A88B-4203-B9DB-2E2B56985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7335" y="1843035"/>
            <a:ext cx="3377330" cy="476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8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Диаграммы вариантов использования программы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38" y="2438399"/>
            <a:ext cx="5934903" cy="30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399" y="2438399"/>
            <a:ext cx="5453812" cy="3038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004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графических окон программы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228" y="1956543"/>
            <a:ext cx="3680239" cy="22045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029" y="1971651"/>
            <a:ext cx="3706522" cy="1436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992" y="3591421"/>
            <a:ext cx="3551389" cy="143478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113" y="1971651"/>
            <a:ext cx="3314470" cy="162090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2467" y="3394204"/>
            <a:ext cx="3438525" cy="16954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9501" y="5003448"/>
            <a:ext cx="3076575" cy="14382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2228" y="4161087"/>
            <a:ext cx="2609850" cy="18192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6091" y="5106268"/>
            <a:ext cx="2049156" cy="123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9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Расчёт экономической эффективности программы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796959"/>
              </p:ext>
            </p:extLst>
          </p:nvPr>
        </p:nvGraphicFramePr>
        <p:xfrm>
          <a:off x="1484313" y="2667000"/>
          <a:ext cx="10018712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Стоимость составления и отладки</a:t>
                      </a:r>
                      <a:r>
                        <a:rPr lang="ru-RU" sz="2400" baseline="0" dirty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ru-RU" sz="2400" baseline="0" dirty="0">
                          <a:latin typeface="Franklin Gothic Book" panose="020B0503020102020204" pitchFamily="34" charset="0"/>
                          <a:cs typeface="Andalus" panose="02020603050405020304" pitchFamily="18" charset="-78"/>
                        </a:rPr>
                        <a:t>программы</a:t>
                      </a:r>
                      <a:endParaRPr lang="ru-RU" sz="2400" dirty="0">
                        <a:latin typeface="Franklin Gothic Book" panose="020B0503020102020204" pitchFamily="34" charset="0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19149</a:t>
                      </a:r>
                      <a:r>
                        <a:rPr lang="ru-RU" sz="2400" baseline="0" dirty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 рублей</a:t>
                      </a:r>
                      <a:endParaRPr lang="ru-RU" sz="2400" dirty="0">
                        <a:latin typeface="Franklin Gothic Book" panose="020B0503020102020204" pitchFamily="34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Стоимость</a:t>
                      </a:r>
                      <a:r>
                        <a:rPr lang="ru-RU" sz="2400" baseline="0" dirty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 одного часа работы ПК</a:t>
                      </a:r>
                      <a:endParaRPr lang="ru-RU" sz="2400" dirty="0">
                        <a:latin typeface="Franklin Gothic Book" panose="020B0503020102020204" pitchFamily="34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170</a:t>
                      </a:r>
                      <a:r>
                        <a:rPr lang="ru-RU" sz="240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ru-RU" sz="2400" dirty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рублей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Рост производительности</a:t>
                      </a:r>
                      <a:r>
                        <a:rPr lang="ru-RU" sz="2400" baseline="0" dirty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 труда</a:t>
                      </a:r>
                      <a:endParaRPr lang="ru-RU" sz="2400" dirty="0">
                        <a:latin typeface="Franklin Gothic Book" panose="020B0503020102020204" pitchFamily="34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50,13%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15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151661"/>
          </a:xfrm>
        </p:spPr>
        <p:txBody>
          <a:bodyPr>
            <a:normAutofit/>
          </a:bodyPr>
          <a:lstStyle/>
          <a:p>
            <a:pPr algn="ctr"/>
            <a:r>
              <a:rPr lang="ru-RU" sz="6600" dirty="0"/>
              <a:t>СПАСИБО </a:t>
            </a:r>
            <a:br>
              <a:rPr lang="ru-RU" sz="6600" dirty="0"/>
            </a:br>
            <a:r>
              <a:rPr lang="ru-RU" sz="6600" dirty="0"/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486728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0</TotalTime>
  <Words>183</Words>
  <Application>Microsoft Office PowerPoint</Application>
  <PresentationFormat>Широкоэкранный</PresentationFormat>
  <Paragraphs>44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Corbel</vt:lpstr>
      <vt:lpstr>Franklin Gothic Book</vt:lpstr>
      <vt:lpstr>Параллакс</vt:lpstr>
      <vt:lpstr>Презентация на тему «Разработка приложения для автоматизации работы кассира»</vt:lpstr>
      <vt:lpstr>Задачи, которые были решены в ходе выполнения дипломного проекта</vt:lpstr>
      <vt:lpstr>Имеющиеся программные решения</vt:lpstr>
      <vt:lpstr>Инструменты разработки программы</vt:lpstr>
      <vt:lpstr>Схема вызовов</vt:lpstr>
      <vt:lpstr>Диаграммы вариантов использования программы</vt:lpstr>
      <vt:lpstr>Интерфейс графических окон программы</vt:lpstr>
      <vt:lpstr>Расчёт экономической эффективности программы</vt:lpstr>
      <vt:lpstr>СПАСИБО 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 «Рабочее место кассира»</dc:title>
  <cp:lastModifiedBy>nurr_1998@mail.ru</cp:lastModifiedBy>
  <cp:revision>31</cp:revision>
  <dcterms:created xsi:type="dcterms:W3CDTF">2020-05-19T12:19:13Z</dcterms:created>
  <dcterms:modified xsi:type="dcterms:W3CDTF">2020-06-22T07:49:32Z</dcterms:modified>
</cp:coreProperties>
</file>