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8" autoAdjust="0"/>
  </p:normalViewPr>
  <p:slideViewPr>
    <p:cSldViewPr>
      <p:cViewPr varScale="1">
        <p:scale>
          <a:sx n="77" d="100"/>
          <a:sy n="77" d="100"/>
        </p:scale>
        <p:origin x="-10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0E2307-1E40-4E12-8716-25BFDA8E7013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3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31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543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8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42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23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63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1097280"/>
            <a:ext cx="390906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97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1069847"/>
            <a:ext cx="4574286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64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65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70394" y="1196752"/>
            <a:ext cx="7475220" cy="2448272"/>
          </a:xfrm>
        </p:spPr>
        <p:txBody>
          <a:bodyPr/>
          <a:lstStyle/>
          <a:p>
            <a:r>
              <a:rPr lang="ru-RU" dirty="0" smtClean="0"/>
              <a:t>Презентация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52120" y="5013176"/>
            <a:ext cx="3263527" cy="1440159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Выполнил студент</a:t>
            </a:r>
            <a:r>
              <a:rPr lang="en-US" sz="2000" dirty="0"/>
              <a:t>:</a:t>
            </a:r>
          </a:p>
          <a:p>
            <a:pPr algn="l"/>
            <a:r>
              <a:rPr lang="ru-RU" sz="2000" dirty="0" smtClean="0"/>
              <a:t>Братцев М.А.</a:t>
            </a:r>
          </a:p>
          <a:p>
            <a:pPr algn="l"/>
            <a:r>
              <a:rPr lang="ru-RU" sz="2000" dirty="0" smtClean="0"/>
              <a:t>Группы </a:t>
            </a:r>
            <a:r>
              <a:rPr lang="ru-RU" sz="2000" dirty="0"/>
              <a:t>П2-16</a:t>
            </a:r>
          </a:p>
          <a:p>
            <a:pPr algn="l"/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3789040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Разработка онлайн игры в жанре</a:t>
            </a:r>
            <a:r>
              <a:rPr lang="en-US" sz="2400" dirty="0" smtClean="0">
                <a:solidFill>
                  <a:schemeClr val="bg1"/>
                </a:solidFill>
              </a:rPr>
              <a:t> Top-Down Shooter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Основные направления деятельности организации (отдела)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1500" dirty="0"/>
              <a:t>создание условий для подготовки квалифицированных рабочих и специалистов с профессионально-техническим и средним специальным образованиями;</a:t>
            </a:r>
          </a:p>
          <a:p>
            <a:pPr lvl="0"/>
            <a:r>
              <a:rPr lang="ru-RU" sz="1500" dirty="0"/>
              <a:t>удовлетворение потребностей личности в интеллектуальном, культурном и нравственном развитии;</a:t>
            </a:r>
          </a:p>
          <a:p>
            <a:pPr lvl="0"/>
            <a:r>
              <a:rPr lang="ru-RU" sz="1500" dirty="0"/>
              <a:t>создание условий для физического совершенствования обучающихся, овладения ценностями и навыками здорового образа жизни;</a:t>
            </a:r>
          </a:p>
          <a:p>
            <a:pPr lvl="0"/>
            <a:r>
              <a:rPr lang="ru-RU" sz="1500" dirty="0"/>
              <a:t>обеспечение социальной защиты обучающихся и установленных законодательством социальных гарантий;</a:t>
            </a:r>
          </a:p>
          <a:p>
            <a:pPr lvl="0"/>
            <a:r>
              <a:rPr lang="ru-RU" sz="1500" dirty="0"/>
              <a:t>формирование нравственной, эстетической и экологической культуры;</a:t>
            </a:r>
          </a:p>
          <a:p>
            <a:pPr lvl="0"/>
            <a:r>
              <a:rPr lang="ru-RU" sz="1500" dirty="0"/>
              <a:t>подготовка к самостоятельной жизни и труду;</a:t>
            </a:r>
          </a:p>
          <a:p>
            <a:pPr lvl="0"/>
            <a:r>
              <a:rPr lang="ru-RU" sz="1500" dirty="0"/>
              <a:t>создание условий для социализации и саморазвития личности обучающегося;</a:t>
            </a:r>
          </a:p>
          <a:p>
            <a:pPr lvl="0"/>
            <a:r>
              <a:rPr lang="ru-RU" sz="1500" dirty="0"/>
              <a:t>организация экспериментальной работы преподавателей, мастеров производственного обучения и учащихся.</a:t>
            </a:r>
          </a:p>
        </p:txBody>
      </p:sp>
    </p:spTree>
    <p:extLst>
      <p:ext uri="{BB962C8B-B14F-4D97-AF65-F5344CB8AC3E}">
        <p14:creationId xmlns:p14="http://schemas.microsoft.com/office/powerpoint/2010/main" val="15029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Основные количественные показатели деятельности организации (отдела)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246882"/>
              </p:ext>
            </p:extLst>
          </p:nvPr>
        </p:nvGraphicFramePr>
        <p:xfrm>
          <a:off x="827584" y="2348880"/>
          <a:ext cx="7488833" cy="3888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2324"/>
                <a:gridCol w="2449797"/>
                <a:gridCol w="1514596"/>
                <a:gridCol w="1039381"/>
                <a:gridCol w="2062735"/>
              </a:tblGrid>
              <a:tr h="777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 дисциплины (учебного курса)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Направление подготовки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Кол-во часов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Преподаватель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1665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МДК 03.01 Технология разработки программного обеспечения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09.02.03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392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Попов В.Н.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Операционные системы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09.02.03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226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Попов В.Н.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553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МДК 03.02 Инструментальные средства разработки программного обеспечения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09.02.03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488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Абраменко Е.Р.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6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Схема локальной сети с указанием сотрудников и используемого ПО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164625"/>
            <a:ext cx="7404100" cy="3824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1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 или типовая схема базы данных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198490"/>
              </p:ext>
            </p:extLst>
          </p:nvPr>
        </p:nvGraphicFramePr>
        <p:xfrm>
          <a:off x="857250" y="2057400"/>
          <a:ext cx="74040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422"/>
                <a:gridCol w="3096344"/>
                <a:gridCol w="3545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Перемещение игрового персонажа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deltatime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Отображение снарядов от стен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 =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–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 / 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 * 2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5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программных решений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949039"/>
              </p:ext>
            </p:extLst>
          </p:nvPr>
        </p:nvGraphicFramePr>
        <p:xfrm>
          <a:off x="857250" y="2057400"/>
          <a:ext cx="74041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494"/>
                <a:gridCol w="59936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программного решения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«Танки в лабиринте»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Battle City</a:t>
                      </a:r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9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(сценарий) решения задачи</a:t>
            </a:r>
            <a:endParaRPr lang="ru-RU" dirty="0"/>
          </a:p>
        </p:txBody>
      </p:sp>
      <p:pic>
        <p:nvPicPr>
          <p:cNvPr id="2050" name="Picture 2" descr="Алгоритм решени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756440" cy="344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1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инструментов, сред, языков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809557"/>
              </p:ext>
            </p:extLst>
          </p:nvPr>
        </p:nvGraphicFramePr>
        <p:xfrm>
          <a:off x="857250" y="2057400"/>
          <a:ext cx="74041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330"/>
                <a:gridCol w="3419385"/>
                <a:gridCol w="34193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Инструмент, среда, язык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Критерии</a:t>
                      </a:r>
                      <a:r>
                        <a:rPr lang="ru-RU" baseline="0" dirty="0" smtClean="0"/>
                        <a:t> выбора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Отлично подходит для создания 2</a:t>
                      </a:r>
                      <a:r>
                        <a:rPr lang="en-US" dirty="0" smtClean="0"/>
                        <a:t>D </a:t>
                      </a:r>
                      <a:r>
                        <a:rPr lang="ru-RU" dirty="0" smtClean="0"/>
                        <a:t>игр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en-US" dirty="0" smtClean="0"/>
                        <a:t>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Язык программирования</a:t>
                      </a:r>
                      <a:r>
                        <a:rPr lang="ru-RU" baseline="0" dirty="0" smtClean="0"/>
                        <a:t> поддерживаемый средой </a:t>
                      </a:r>
                      <a:r>
                        <a:rPr lang="en-US" baseline="0" dirty="0" smtClean="0"/>
                        <a:t>Unity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Photon</a:t>
                      </a:r>
                      <a:r>
                        <a:rPr lang="en-US" baseline="0" dirty="0" smtClean="0"/>
                        <a:t> Pun2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Среда для разработки онлайн игр,</a:t>
                      </a:r>
                      <a:r>
                        <a:rPr lang="ru-RU" baseline="0" dirty="0" smtClean="0"/>
                        <a:t> которая поддерживается в </a:t>
                      </a:r>
                      <a:r>
                        <a:rPr lang="en-US" baseline="0" dirty="0" smtClean="0"/>
                        <a:t>Unity 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4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главного модуля</a:t>
            </a:r>
            <a:endParaRPr lang="ru-RU" dirty="0"/>
          </a:p>
        </p:txBody>
      </p:sp>
      <p:pic>
        <p:nvPicPr>
          <p:cNvPr id="3074" name="Picture 2" descr="Главный модуль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132856"/>
            <a:ext cx="1571674" cy="3779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6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0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Тема10</Template>
  <TotalTime>219</TotalTime>
  <Words>288</Words>
  <Application>Microsoft Office PowerPoint</Application>
  <PresentationFormat>Экран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Тема10</vt:lpstr>
      <vt:lpstr>Презентация </vt:lpstr>
      <vt:lpstr>Основные направления деятельности организации (отдела)</vt:lpstr>
      <vt:lpstr>Основные количественные показатели деятельности организации (отдела)</vt:lpstr>
      <vt:lpstr>Схема локальной сети с указанием сотрудников и используемого ПО</vt:lpstr>
      <vt:lpstr>Математическая модель или типовая схема базы данных</vt:lpstr>
      <vt:lpstr>Таблица программных решений</vt:lpstr>
      <vt:lpstr>Алгоритм (сценарий) решения задачи</vt:lpstr>
      <vt:lpstr>Таблица инструментов, сред, языков</vt:lpstr>
      <vt:lpstr>Структура главного модуля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</dc:title>
  <dc:creator>RogterY -</dc:creator>
  <cp:lastModifiedBy>RogterY -</cp:lastModifiedBy>
  <cp:revision>26</cp:revision>
  <dcterms:created xsi:type="dcterms:W3CDTF">2020-05-21T04:44:15Z</dcterms:created>
  <dcterms:modified xsi:type="dcterms:W3CDTF">2020-05-21T14:08:10Z</dcterms:modified>
</cp:coreProperties>
</file>