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29B6E06-F8AD-4E32-98DF-A54BDA9BFF15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B02F227-0A30-474B-8612-B2C3048FCF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6E06-F8AD-4E32-98DF-A54BDA9BFF15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F227-0A30-474B-8612-B2C3048FCF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6E06-F8AD-4E32-98DF-A54BDA9BFF15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F227-0A30-474B-8612-B2C3048FCF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29B6E06-F8AD-4E32-98DF-A54BDA9BFF15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F227-0A30-474B-8612-B2C3048FCF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29B6E06-F8AD-4E32-98DF-A54BDA9BFF15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B02F227-0A30-474B-8612-B2C3048FCF02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29B6E06-F8AD-4E32-98DF-A54BDA9BFF15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B02F227-0A30-474B-8612-B2C3048FCF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29B6E06-F8AD-4E32-98DF-A54BDA9BFF15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B02F227-0A30-474B-8612-B2C3048FCF0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6E06-F8AD-4E32-98DF-A54BDA9BFF15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F227-0A30-474B-8612-B2C3048FCF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29B6E06-F8AD-4E32-98DF-A54BDA9BFF15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B02F227-0A30-474B-8612-B2C3048FCF0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29B6E06-F8AD-4E32-98DF-A54BDA9BFF15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B02F227-0A30-474B-8612-B2C3048FCF0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29B6E06-F8AD-4E32-98DF-A54BDA9BFF15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B02F227-0A30-474B-8612-B2C3048FCF0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29B6E06-F8AD-4E32-98DF-A54BDA9BFF15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B02F227-0A30-474B-8612-B2C3048FCF02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772816"/>
            <a:ext cx="8460432" cy="18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Segoe Print" panose="02000600000000000000" pitchFamily="2" charset="0"/>
              </a:rPr>
              <a:t>	</a:t>
            </a:r>
            <a:r>
              <a:rPr lang="ru-RU" dirty="0" smtClean="0">
                <a:solidFill>
                  <a:srgbClr val="F6005E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Программа</a:t>
            </a:r>
            <a:r>
              <a:rPr lang="ru-RU" sz="4900" dirty="0" smtClean="0">
                <a:solidFill>
                  <a:srgbClr val="F6005E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 </a:t>
            </a:r>
            <a:r>
              <a:rPr lang="en-US" sz="4900" dirty="0" smtClean="0">
                <a:solidFill>
                  <a:srgbClr val="F6005E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“</a:t>
            </a:r>
            <a:r>
              <a:rPr lang="ru-RU" sz="4900" dirty="0" smtClean="0">
                <a:solidFill>
                  <a:srgbClr val="F6005E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Графический редактор</a:t>
            </a:r>
            <a:r>
              <a:rPr lang="en-US" sz="4900" dirty="0" smtClean="0">
                <a:solidFill>
                  <a:srgbClr val="F6005E"/>
                </a:solidFill>
                <a:latin typeface="Segoe Print" panose="02000600000000000000" pitchFamily="2" charset="0"/>
                <a:ea typeface="Segoe UI Emoji" panose="020B0502040204020203" pitchFamily="34" charset="0"/>
              </a:rPr>
              <a:t>”</a:t>
            </a:r>
            <a:endParaRPr lang="ru-RU" sz="4900" dirty="0">
              <a:solidFill>
                <a:srgbClr val="F6005E"/>
              </a:solidFill>
              <a:latin typeface="Segoe Print" panose="02000600000000000000" pitchFamily="2" charset="0"/>
              <a:ea typeface="Segoe UI Emoj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3717032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Подготовили студенты группы П2-16</a:t>
            </a:r>
          </a:p>
          <a:p>
            <a:pPr algn="ctr"/>
            <a:r>
              <a:rPr lang="ru-RU" dirty="0" smtClean="0"/>
              <a:t>Головатюк М.В.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766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399032"/>
          </a:xfrm>
        </p:spPr>
        <p:txBody>
          <a:bodyPr/>
          <a:lstStyle/>
          <a:p>
            <a:r>
              <a:rPr lang="ru-RU" dirty="0" smtClean="0">
                <a:solidFill>
                  <a:srgbClr val="F6005E"/>
                </a:solidFill>
              </a:rPr>
              <a:t>Внешний вид программы</a:t>
            </a:r>
            <a:endParaRPr lang="ru-RU" dirty="0">
              <a:solidFill>
                <a:srgbClr val="F6005E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2" y="2897668"/>
            <a:ext cx="4824536" cy="365495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>
            <a:stCxn id="38" idx="0"/>
          </p:cNvCxnSpPr>
          <p:nvPr/>
        </p:nvCxnSpPr>
        <p:spPr>
          <a:xfrm flipV="1">
            <a:off x="1092005" y="3329716"/>
            <a:ext cx="1531835" cy="334723"/>
          </a:xfrm>
          <a:prstGeom prst="line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50" idx="2"/>
          </p:cNvCxnSpPr>
          <p:nvPr/>
        </p:nvCxnSpPr>
        <p:spPr>
          <a:xfrm>
            <a:off x="1092006" y="2635170"/>
            <a:ext cx="1967826" cy="694546"/>
          </a:xfrm>
          <a:prstGeom prst="line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41" idx="2"/>
          </p:cNvCxnSpPr>
          <p:nvPr/>
        </p:nvCxnSpPr>
        <p:spPr>
          <a:xfrm>
            <a:off x="1092005" y="5465146"/>
            <a:ext cx="1531835" cy="816898"/>
          </a:xfrm>
          <a:prstGeom prst="line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43" idx="2"/>
          </p:cNvCxnSpPr>
          <p:nvPr/>
        </p:nvCxnSpPr>
        <p:spPr>
          <a:xfrm flipH="1">
            <a:off x="6224240" y="5465146"/>
            <a:ext cx="1877838" cy="816898"/>
          </a:xfrm>
          <a:prstGeom prst="line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45" idx="0"/>
          </p:cNvCxnSpPr>
          <p:nvPr/>
        </p:nvCxnSpPr>
        <p:spPr>
          <a:xfrm flipH="1" flipV="1">
            <a:off x="6296248" y="3329716"/>
            <a:ext cx="1805830" cy="334526"/>
          </a:xfrm>
          <a:prstGeom prst="line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60" idx="2"/>
          </p:cNvCxnSpPr>
          <p:nvPr/>
        </p:nvCxnSpPr>
        <p:spPr>
          <a:xfrm>
            <a:off x="3564601" y="2629654"/>
            <a:ext cx="3727" cy="700062"/>
          </a:xfrm>
          <a:prstGeom prst="line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62" idx="2"/>
          </p:cNvCxnSpPr>
          <p:nvPr/>
        </p:nvCxnSpPr>
        <p:spPr>
          <a:xfrm flipH="1">
            <a:off x="4424040" y="2629653"/>
            <a:ext cx="1222112" cy="711895"/>
          </a:xfrm>
          <a:prstGeom prst="line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55" idx="2"/>
          </p:cNvCxnSpPr>
          <p:nvPr/>
        </p:nvCxnSpPr>
        <p:spPr>
          <a:xfrm flipH="1">
            <a:off x="5292080" y="2635169"/>
            <a:ext cx="2817653" cy="694547"/>
          </a:xfrm>
          <a:prstGeom prst="line">
            <a:avLst/>
          </a:prstGeom>
          <a:ln w="38100">
            <a:solidFill>
              <a:srgbClr val="92D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3913" y="3664439"/>
            <a:ext cx="1656184" cy="646331"/>
          </a:xfrm>
          <a:prstGeom prst="rect">
            <a:avLst/>
          </a:prstGeom>
          <a:noFill/>
          <a:ln w="28575">
            <a:solidFill>
              <a:srgbClr val="F6005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Инструмент </a:t>
            </a:r>
            <a:r>
              <a:rPr lang="en-US" dirty="0" smtClean="0"/>
              <a:t>“</a:t>
            </a:r>
            <a:r>
              <a:rPr lang="ru-RU" dirty="0" smtClean="0"/>
              <a:t>Ручка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63913" y="4818815"/>
            <a:ext cx="1656184" cy="646331"/>
          </a:xfrm>
          <a:prstGeom prst="rect">
            <a:avLst/>
          </a:prstGeom>
          <a:noFill/>
          <a:ln w="28575">
            <a:solidFill>
              <a:srgbClr val="F6005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Открытие файла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7236296" y="4818815"/>
            <a:ext cx="1731564" cy="646331"/>
          </a:xfrm>
          <a:prstGeom prst="rect">
            <a:avLst/>
          </a:prstGeom>
          <a:noFill/>
          <a:ln w="28575">
            <a:solidFill>
              <a:srgbClr val="F6005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Сохранение </a:t>
            </a:r>
          </a:p>
          <a:p>
            <a:pPr algn="ctr"/>
            <a:r>
              <a:rPr lang="ru-RU" dirty="0" smtClean="0"/>
              <a:t>файла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7236296" y="3664242"/>
            <a:ext cx="1731564" cy="646331"/>
          </a:xfrm>
          <a:prstGeom prst="rect">
            <a:avLst/>
          </a:prstGeom>
          <a:noFill/>
          <a:ln w="28575">
            <a:solidFill>
              <a:srgbClr val="F6005E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Толщина </a:t>
            </a:r>
          </a:p>
          <a:p>
            <a:r>
              <a:rPr lang="ru-RU" dirty="0" smtClean="0"/>
              <a:t>пера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63914" y="1988839"/>
            <a:ext cx="1656184" cy="646331"/>
          </a:xfrm>
          <a:prstGeom prst="rect">
            <a:avLst/>
          </a:prstGeom>
          <a:noFill/>
          <a:ln w="28575">
            <a:solidFill>
              <a:srgbClr val="F6005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Инструмент</a:t>
            </a:r>
          </a:p>
          <a:p>
            <a:pPr algn="ctr"/>
            <a:r>
              <a:rPr lang="en-US" dirty="0" smtClean="0"/>
              <a:t>“</a:t>
            </a:r>
            <a:r>
              <a:rPr lang="ru-RU" dirty="0" smtClean="0"/>
              <a:t>Кисть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7251605" y="1988838"/>
            <a:ext cx="1716255" cy="646331"/>
          </a:xfrm>
          <a:prstGeom prst="rect">
            <a:avLst/>
          </a:prstGeom>
          <a:noFill/>
          <a:ln w="28575">
            <a:solidFill>
              <a:srgbClr val="F6005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Цвет </a:t>
            </a:r>
          </a:p>
          <a:p>
            <a:pPr algn="ctr"/>
            <a:r>
              <a:rPr lang="ru-RU" dirty="0" smtClean="0"/>
              <a:t>пера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728270" y="1983323"/>
            <a:ext cx="1672661" cy="646331"/>
          </a:xfrm>
          <a:prstGeom prst="rect">
            <a:avLst/>
          </a:prstGeom>
          <a:noFill/>
          <a:ln w="28575">
            <a:solidFill>
              <a:srgbClr val="F6005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Инструмент </a:t>
            </a:r>
          </a:p>
          <a:p>
            <a:pPr algn="ctr"/>
            <a:r>
              <a:rPr lang="en-US" dirty="0" smtClean="0"/>
              <a:t>“</a:t>
            </a:r>
            <a:r>
              <a:rPr lang="ru-RU" dirty="0" smtClean="0"/>
              <a:t>Заливка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4788024" y="1983322"/>
            <a:ext cx="1716255" cy="646331"/>
          </a:xfrm>
          <a:prstGeom prst="rect">
            <a:avLst/>
          </a:prstGeom>
          <a:noFill/>
          <a:ln w="28575">
            <a:solidFill>
              <a:srgbClr val="F6005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Очистка</a:t>
            </a:r>
          </a:p>
          <a:p>
            <a:pPr algn="ctr"/>
            <a:r>
              <a:rPr lang="ru-RU" dirty="0" smtClean="0"/>
              <a:t>холста</a:t>
            </a:r>
            <a:endParaRPr lang="ru-RU" dirty="0"/>
          </a:p>
        </p:txBody>
      </p:sp>
      <p:sp>
        <p:nvSpPr>
          <p:cNvPr id="1030" name="TextBox 1029"/>
          <p:cNvSpPr txBox="1"/>
          <p:nvPr/>
        </p:nvSpPr>
        <p:spPr>
          <a:xfrm>
            <a:off x="3896477" y="4460885"/>
            <a:ext cx="145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92D050"/>
                </a:solidFill>
              </a:rPr>
              <a:t>ХОЛСТ</a:t>
            </a:r>
            <a:endParaRPr lang="ru-RU" sz="2800" dirty="0">
              <a:solidFill>
                <a:srgbClr val="92D050"/>
              </a:solidFill>
            </a:endParaRPr>
          </a:p>
        </p:txBody>
      </p:sp>
      <p:grpSp>
        <p:nvGrpSpPr>
          <p:cNvPr id="1037" name="Группа 1036"/>
          <p:cNvGrpSpPr/>
          <p:nvPr/>
        </p:nvGrpSpPr>
        <p:grpSpPr>
          <a:xfrm>
            <a:off x="2623840" y="3640292"/>
            <a:ext cx="0" cy="2311845"/>
            <a:chOff x="2623840" y="3640292"/>
            <a:chExt cx="0" cy="2311845"/>
          </a:xfrm>
        </p:grpSpPr>
        <p:cxnSp>
          <p:nvCxnSpPr>
            <p:cNvPr id="1035" name="Прямая соединительная линия 1034"/>
            <p:cNvCxnSpPr/>
            <p:nvPr/>
          </p:nvCxnSpPr>
          <p:spPr>
            <a:xfrm>
              <a:off x="2623840" y="3640292"/>
              <a:ext cx="0" cy="1487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/>
            <p:nvPr/>
          </p:nvCxnSpPr>
          <p:spPr>
            <a:xfrm>
              <a:off x="2623840" y="3911029"/>
              <a:ext cx="0" cy="1487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>
              <a:off x="2623840" y="4191694"/>
              <a:ext cx="0" cy="1487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/>
            <p:nvPr/>
          </p:nvCxnSpPr>
          <p:spPr>
            <a:xfrm>
              <a:off x="2623840" y="4462431"/>
              <a:ext cx="0" cy="1487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>
              <a:off x="2623840" y="4722495"/>
              <a:ext cx="0" cy="1487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>
              <a:off x="2623840" y="4993232"/>
              <a:ext cx="0" cy="1487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/>
            <p:nvPr/>
          </p:nvCxnSpPr>
          <p:spPr>
            <a:xfrm>
              <a:off x="2623840" y="5273897"/>
              <a:ext cx="0" cy="1487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/>
            <p:nvPr/>
          </p:nvCxnSpPr>
          <p:spPr>
            <a:xfrm>
              <a:off x="2623840" y="5544634"/>
              <a:ext cx="0" cy="1487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/>
            <p:nvPr/>
          </p:nvCxnSpPr>
          <p:spPr>
            <a:xfrm>
              <a:off x="2623840" y="5803389"/>
              <a:ext cx="0" cy="1487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6" name="Группа 1035"/>
          <p:cNvGrpSpPr/>
          <p:nvPr/>
        </p:nvGrpSpPr>
        <p:grpSpPr>
          <a:xfrm>
            <a:off x="6308245" y="3640292"/>
            <a:ext cx="0" cy="2311845"/>
            <a:chOff x="3347864" y="3647627"/>
            <a:chExt cx="0" cy="2311845"/>
          </a:xfrm>
        </p:grpSpPr>
        <p:cxnSp>
          <p:nvCxnSpPr>
            <p:cNvPr id="86" name="Прямая соединительная линия 85"/>
            <p:cNvCxnSpPr/>
            <p:nvPr/>
          </p:nvCxnSpPr>
          <p:spPr>
            <a:xfrm>
              <a:off x="3347864" y="3647627"/>
              <a:ext cx="0" cy="1487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/>
            <p:cNvCxnSpPr/>
            <p:nvPr/>
          </p:nvCxnSpPr>
          <p:spPr>
            <a:xfrm>
              <a:off x="3347864" y="3918364"/>
              <a:ext cx="0" cy="1487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/>
            <p:nvPr/>
          </p:nvCxnSpPr>
          <p:spPr>
            <a:xfrm>
              <a:off x="3347864" y="4199029"/>
              <a:ext cx="0" cy="1487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/>
            <p:nvPr/>
          </p:nvCxnSpPr>
          <p:spPr>
            <a:xfrm>
              <a:off x="3347864" y="4469766"/>
              <a:ext cx="0" cy="1487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/>
            <p:nvPr/>
          </p:nvCxnSpPr>
          <p:spPr>
            <a:xfrm>
              <a:off x="3347864" y="4729830"/>
              <a:ext cx="0" cy="1487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/>
            <p:nvPr/>
          </p:nvCxnSpPr>
          <p:spPr>
            <a:xfrm>
              <a:off x="3347864" y="5000567"/>
              <a:ext cx="0" cy="1487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/>
            <p:cNvCxnSpPr/>
            <p:nvPr/>
          </p:nvCxnSpPr>
          <p:spPr>
            <a:xfrm>
              <a:off x="3347864" y="5281232"/>
              <a:ext cx="0" cy="1487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/>
            <p:cNvCxnSpPr/>
            <p:nvPr/>
          </p:nvCxnSpPr>
          <p:spPr>
            <a:xfrm>
              <a:off x="3347864" y="5551969"/>
              <a:ext cx="0" cy="1487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/>
            <p:cNvCxnSpPr/>
            <p:nvPr/>
          </p:nvCxnSpPr>
          <p:spPr>
            <a:xfrm>
              <a:off x="3347864" y="5810724"/>
              <a:ext cx="0" cy="1487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1" name="Группа 1050"/>
          <p:cNvGrpSpPr/>
          <p:nvPr/>
        </p:nvGrpSpPr>
        <p:grpSpPr>
          <a:xfrm>
            <a:off x="2766820" y="3621860"/>
            <a:ext cx="3383997" cy="1500"/>
            <a:chOff x="2766820" y="3621860"/>
            <a:chExt cx="3383997" cy="1500"/>
          </a:xfrm>
        </p:grpSpPr>
        <p:grpSp>
          <p:nvGrpSpPr>
            <p:cNvPr id="1050" name="Группа 1049"/>
            <p:cNvGrpSpPr/>
            <p:nvPr/>
          </p:nvGrpSpPr>
          <p:grpSpPr>
            <a:xfrm>
              <a:off x="2766820" y="3621860"/>
              <a:ext cx="1121104" cy="750"/>
              <a:chOff x="2766820" y="3621860"/>
              <a:chExt cx="1121104" cy="750"/>
            </a:xfrm>
          </p:grpSpPr>
          <p:cxnSp>
            <p:nvCxnSpPr>
              <p:cNvPr id="1039" name="Прямая соединительная линия 1038"/>
              <p:cNvCxnSpPr/>
              <p:nvPr/>
            </p:nvCxnSpPr>
            <p:spPr>
              <a:xfrm>
                <a:off x="2766820" y="3622235"/>
                <a:ext cx="165781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3085001" y="3621860"/>
                <a:ext cx="165781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3403962" y="3622610"/>
                <a:ext cx="165781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Прямая соединительная линия 109"/>
              <p:cNvCxnSpPr/>
              <p:nvPr/>
            </p:nvCxnSpPr>
            <p:spPr>
              <a:xfrm>
                <a:off x="3722143" y="3622235"/>
                <a:ext cx="165781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Группа 119"/>
            <p:cNvGrpSpPr/>
            <p:nvPr/>
          </p:nvGrpSpPr>
          <p:grpSpPr>
            <a:xfrm>
              <a:off x="4063040" y="3622610"/>
              <a:ext cx="1121104" cy="750"/>
              <a:chOff x="2766820" y="3621860"/>
              <a:chExt cx="1121104" cy="750"/>
            </a:xfrm>
          </p:grpSpPr>
          <p:cxnSp>
            <p:nvCxnSpPr>
              <p:cNvPr id="121" name="Прямая соединительная линия 120"/>
              <p:cNvCxnSpPr/>
              <p:nvPr/>
            </p:nvCxnSpPr>
            <p:spPr>
              <a:xfrm>
                <a:off x="2766820" y="3622235"/>
                <a:ext cx="165781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>
              <a:xfrm>
                <a:off x="3085001" y="3621860"/>
                <a:ext cx="165781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>
              <a:xfrm>
                <a:off x="3403962" y="3622610"/>
                <a:ext cx="165781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>
              <a:xfrm>
                <a:off x="3722143" y="3622235"/>
                <a:ext cx="165781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Прямая соединительная линия 125"/>
            <p:cNvCxnSpPr/>
            <p:nvPr/>
          </p:nvCxnSpPr>
          <p:spPr>
            <a:xfrm>
              <a:off x="5347894" y="3622235"/>
              <a:ext cx="165781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/>
            <p:nvPr/>
          </p:nvCxnSpPr>
          <p:spPr>
            <a:xfrm>
              <a:off x="5666075" y="3621860"/>
              <a:ext cx="165781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/>
            <p:nvPr/>
          </p:nvCxnSpPr>
          <p:spPr>
            <a:xfrm>
              <a:off x="5985036" y="3622610"/>
              <a:ext cx="165781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Группа 130"/>
          <p:cNvGrpSpPr/>
          <p:nvPr/>
        </p:nvGrpSpPr>
        <p:grpSpPr>
          <a:xfrm>
            <a:off x="2772112" y="5950637"/>
            <a:ext cx="3383997" cy="1500"/>
            <a:chOff x="2766820" y="3621860"/>
            <a:chExt cx="3383997" cy="1500"/>
          </a:xfrm>
        </p:grpSpPr>
        <p:grpSp>
          <p:nvGrpSpPr>
            <p:cNvPr id="132" name="Группа 131"/>
            <p:cNvGrpSpPr/>
            <p:nvPr/>
          </p:nvGrpSpPr>
          <p:grpSpPr>
            <a:xfrm>
              <a:off x="2766820" y="3621860"/>
              <a:ext cx="1121104" cy="750"/>
              <a:chOff x="2766820" y="3621860"/>
              <a:chExt cx="1121104" cy="750"/>
            </a:xfrm>
          </p:grpSpPr>
          <p:cxnSp>
            <p:nvCxnSpPr>
              <p:cNvPr id="141" name="Прямая соединительная линия 140"/>
              <p:cNvCxnSpPr/>
              <p:nvPr/>
            </p:nvCxnSpPr>
            <p:spPr>
              <a:xfrm>
                <a:off x="2766820" y="3622235"/>
                <a:ext cx="165781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Прямая соединительная линия 141"/>
              <p:cNvCxnSpPr/>
              <p:nvPr/>
            </p:nvCxnSpPr>
            <p:spPr>
              <a:xfrm>
                <a:off x="3085001" y="3621860"/>
                <a:ext cx="165781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Прямая соединительная линия 142"/>
              <p:cNvCxnSpPr/>
              <p:nvPr/>
            </p:nvCxnSpPr>
            <p:spPr>
              <a:xfrm>
                <a:off x="3403962" y="3622610"/>
                <a:ext cx="165781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Прямая соединительная линия 143"/>
              <p:cNvCxnSpPr/>
              <p:nvPr/>
            </p:nvCxnSpPr>
            <p:spPr>
              <a:xfrm>
                <a:off x="3722143" y="3622235"/>
                <a:ext cx="165781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Группа 132"/>
            <p:cNvGrpSpPr/>
            <p:nvPr/>
          </p:nvGrpSpPr>
          <p:grpSpPr>
            <a:xfrm>
              <a:off x="4063040" y="3622610"/>
              <a:ext cx="1121104" cy="750"/>
              <a:chOff x="2766820" y="3621860"/>
              <a:chExt cx="1121104" cy="750"/>
            </a:xfrm>
          </p:grpSpPr>
          <p:cxnSp>
            <p:nvCxnSpPr>
              <p:cNvPr id="137" name="Прямая соединительная линия 136"/>
              <p:cNvCxnSpPr/>
              <p:nvPr/>
            </p:nvCxnSpPr>
            <p:spPr>
              <a:xfrm>
                <a:off x="2766820" y="3622235"/>
                <a:ext cx="165781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>
              <a:xfrm>
                <a:off x="3085001" y="3621860"/>
                <a:ext cx="165781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>
              <a:xfrm>
                <a:off x="3403962" y="3622610"/>
                <a:ext cx="165781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>
              <a:xfrm>
                <a:off x="3722143" y="3622235"/>
                <a:ext cx="165781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Прямая соединительная линия 133"/>
            <p:cNvCxnSpPr/>
            <p:nvPr/>
          </p:nvCxnSpPr>
          <p:spPr>
            <a:xfrm>
              <a:off x="5347894" y="3622235"/>
              <a:ext cx="165781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134"/>
            <p:cNvCxnSpPr/>
            <p:nvPr/>
          </p:nvCxnSpPr>
          <p:spPr>
            <a:xfrm>
              <a:off x="5666075" y="3621860"/>
              <a:ext cx="165781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/>
            <p:nvPr/>
          </p:nvCxnSpPr>
          <p:spPr>
            <a:xfrm>
              <a:off x="5985036" y="3622610"/>
              <a:ext cx="165781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161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9952" y="116632"/>
            <a:ext cx="4762872" cy="121729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6005E"/>
                </a:solidFill>
              </a:rPr>
              <a:t>Функционал</a:t>
            </a:r>
            <a:endParaRPr lang="ru-RU" dirty="0">
              <a:solidFill>
                <a:srgbClr val="F6005E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97909"/>
            <a:ext cx="4032448" cy="2563922"/>
          </a:xfrm>
          <a:prstGeom prst="rect">
            <a:avLst/>
          </a:prstGeom>
          <a:noFill/>
          <a:ln w="28575">
            <a:solidFill>
              <a:srgbClr val="F60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774878"/>
            <a:ext cx="4032449" cy="2553401"/>
          </a:xfrm>
          <a:prstGeom prst="rect">
            <a:avLst/>
          </a:prstGeom>
          <a:noFill/>
          <a:ln w="28575">
            <a:solidFill>
              <a:srgbClr val="F60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8394" y="116632"/>
            <a:ext cx="4259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rgbClr val="92D050"/>
                </a:solidFill>
              </a:rPr>
              <a:t>Инструмент </a:t>
            </a:r>
            <a:r>
              <a:rPr lang="en-US" dirty="0" smtClean="0">
                <a:solidFill>
                  <a:srgbClr val="92D050"/>
                </a:solidFill>
              </a:rPr>
              <a:t>“</a:t>
            </a:r>
            <a:r>
              <a:rPr lang="ru-RU" dirty="0" smtClean="0">
                <a:solidFill>
                  <a:srgbClr val="92D050"/>
                </a:solidFill>
              </a:rPr>
              <a:t>Ручка</a:t>
            </a:r>
            <a:r>
              <a:rPr lang="en-US" dirty="0" smtClean="0">
                <a:solidFill>
                  <a:srgbClr val="92D050"/>
                </a:solidFill>
              </a:rPr>
              <a:t>” </a:t>
            </a:r>
            <a:endParaRPr lang="ru-RU" dirty="0" smtClean="0">
              <a:solidFill>
                <a:srgbClr val="92D050"/>
              </a:solidFill>
            </a:endParaRPr>
          </a:p>
          <a:p>
            <a:pPr algn="ctr"/>
            <a:r>
              <a:rPr lang="ru-RU" dirty="0" smtClean="0"/>
              <a:t>имитирует письмо перьевой ручки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932582" y="2051578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rgbClr val="00B0F0"/>
                </a:solidFill>
              </a:rPr>
              <a:t>Инструмент </a:t>
            </a:r>
            <a:r>
              <a:rPr lang="en-US" dirty="0" smtClean="0">
                <a:solidFill>
                  <a:srgbClr val="00B0F0"/>
                </a:solidFill>
              </a:rPr>
              <a:t>“</a:t>
            </a:r>
            <a:r>
              <a:rPr lang="ru-RU" dirty="0" smtClean="0">
                <a:solidFill>
                  <a:srgbClr val="00B0F0"/>
                </a:solidFill>
              </a:rPr>
              <a:t>Кисть</a:t>
            </a:r>
            <a:r>
              <a:rPr lang="en-US" dirty="0" smtClean="0">
                <a:solidFill>
                  <a:srgbClr val="00B0F0"/>
                </a:solidFill>
              </a:rPr>
              <a:t>”</a:t>
            </a:r>
            <a:endParaRPr lang="ru-RU" dirty="0" smtClean="0">
              <a:solidFill>
                <a:srgbClr val="00B0F0"/>
              </a:solidFill>
            </a:endParaRPr>
          </a:p>
          <a:p>
            <a:pPr algn="ctr"/>
            <a:r>
              <a:rPr lang="ru-RU" dirty="0" smtClean="0"/>
              <a:t>позволяет писать в стиле кисти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3895" y="3410743"/>
            <a:ext cx="4371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Инструмент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“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Заливка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”</a:t>
            </a:r>
          </a:p>
          <a:p>
            <a:pPr algn="ctr"/>
            <a:r>
              <a:rPr lang="ru-RU" dirty="0" smtClean="0"/>
              <a:t>заполняет холст выбранным цветом</a:t>
            </a:r>
            <a:endParaRPr lang="en-US" dirty="0" smtClean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19" y="4045036"/>
            <a:ext cx="4032448" cy="2563922"/>
          </a:xfrm>
          <a:prstGeom prst="rect">
            <a:avLst/>
          </a:prstGeom>
          <a:noFill/>
          <a:ln w="28575">
            <a:solidFill>
              <a:srgbClr val="F60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5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08904" y="188640"/>
            <a:ext cx="4762872" cy="121729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6005E"/>
                </a:solidFill>
              </a:rPr>
              <a:t>Функционал</a:t>
            </a:r>
            <a:endParaRPr lang="ru-RU" dirty="0">
              <a:solidFill>
                <a:srgbClr val="F6005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743" y="2812049"/>
            <a:ext cx="3554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Выбор</a:t>
            </a:r>
            <a:r>
              <a:rPr lang="ru-RU" dirty="0" smtClean="0">
                <a:solidFill>
                  <a:srgbClr val="92D050"/>
                </a:solidFill>
              </a:rPr>
              <a:t>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цвета</a:t>
            </a:r>
          </a:p>
          <a:p>
            <a:pPr algn="ctr"/>
            <a:r>
              <a:rPr lang="ru-RU" dirty="0" smtClean="0"/>
              <a:t>позволяет выбрать цвет кисти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49465" y="451709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возможность </a:t>
            </a:r>
          </a:p>
          <a:p>
            <a:pPr algn="ctr"/>
            <a:r>
              <a:rPr lang="ru-RU" dirty="0" smtClean="0"/>
              <a:t>выбрать </a:t>
            </a:r>
            <a:r>
              <a:rPr lang="ru-RU" dirty="0" smtClean="0">
                <a:solidFill>
                  <a:srgbClr val="FF0000"/>
                </a:solidFill>
              </a:rPr>
              <a:t>размер</a:t>
            </a:r>
            <a:r>
              <a:rPr lang="ru-RU" dirty="0" smtClean="0"/>
              <a:t> кисти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54" y="3501008"/>
            <a:ext cx="4031644" cy="2563922"/>
          </a:xfrm>
          <a:prstGeom prst="rect">
            <a:avLst/>
          </a:prstGeom>
          <a:noFill/>
          <a:ln w="28575">
            <a:solidFill>
              <a:srgbClr val="F60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98040"/>
            <a:ext cx="4052499" cy="2563922"/>
          </a:xfrm>
          <a:prstGeom prst="rect">
            <a:avLst/>
          </a:prstGeom>
          <a:noFill/>
          <a:ln w="28575">
            <a:solidFill>
              <a:srgbClr val="F600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440069"/>
            <a:ext cx="866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461" y="5372633"/>
            <a:ext cx="876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 стрелкой 10"/>
          <p:cNvCxnSpPr>
            <a:endCxn id="4100" idx="0"/>
          </p:cNvCxnSpPr>
          <p:nvPr/>
        </p:nvCxnSpPr>
        <p:spPr>
          <a:xfrm>
            <a:off x="5293419" y="3501008"/>
            <a:ext cx="1" cy="939061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4101" idx="0"/>
          </p:cNvCxnSpPr>
          <p:nvPr/>
        </p:nvCxnSpPr>
        <p:spPr>
          <a:xfrm>
            <a:off x="7946611" y="3501008"/>
            <a:ext cx="0" cy="1871625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99992" y="4869160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Кнопка </a:t>
            </a:r>
            <a:r>
              <a:rPr lang="en-US" sz="1400" dirty="0" smtClean="0"/>
              <a:t>“</a:t>
            </a:r>
            <a:r>
              <a:rPr lang="ru-RU" sz="1400" dirty="0" smtClean="0"/>
              <a:t>Открыть</a:t>
            </a:r>
            <a:r>
              <a:rPr lang="en-US" sz="1400" dirty="0" smtClean="0"/>
              <a:t>”</a:t>
            </a:r>
            <a:endParaRPr lang="ru-RU" sz="1400" dirty="0" smtClean="0"/>
          </a:p>
          <a:p>
            <a:r>
              <a:rPr lang="ru-RU" sz="1400" dirty="0" smtClean="0"/>
              <a:t>служит для открытия файла</a:t>
            </a:r>
            <a:endParaRPr lang="ru-RU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767405" y="5803320"/>
            <a:ext cx="4104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 smtClean="0"/>
              <a:t>Кнопка </a:t>
            </a:r>
            <a:r>
              <a:rPr lang="en-US" sz="1400" dirty="0" smtClean="0"/>
              <a:t>“</a:t>
            </a:r>
            <a:r>
              <a:rPr lang="ru-RU" sz="1400" dirty="0" smtClean="0"/>
              <a:t>Сохранить</a:t>
            </a:r>
            <a:r>
              <a:rPr lang="en-US" sz="1400" dirty="0" smtClean="0"/>
              <a:t>”</a:t>
            </a:r>
          </a:p>
          <a:p>
            <a:pPr algn="r"/>
            <a:r>
              <a:rPr lang="ru-RU" sz="1400" dirty="0" smtClean="0"/>
              <a:t>дает возможность сохранить свой рисунок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0584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59721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8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121</TotalTime>
  <Words>93</Words>
  <Application>Microsoft Office PowerPoint</Application>
  <PresentationFormat>Экран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Century Gothic</vt:lpstr>
      <vt:lpstr>Segoe Print</vt:lpstr>
      <vt:lpstr>Segoe UI Emoji</vt:lpstr>
      <vt:lpstr>Verdana</vt:lpstr>
      <vt:lpstr>Wingdings 2</vt:lpstr>
      <vt:lpstr>Яркая</vt:lpstr>
      <vt:lpstr> Программа “Графический редактор”</vt:lpstr>
      <vt:lpstr>Внешний вид программы</vt:lpstr>
      <vt:lpstr>Функционал</vt:lpstr>
      <vt:lpstr>Функционал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“Графический редактор”</dc:title>
  <dc:creator>D</dc:creator>
  <cp:lastModifiedBy>raven</cp:lastModifiedBy>
  <cp:revision>18</cp:revision>
  <dcterms:created xsi:type="dcterms:W3CDTF">2019-04-05T22:19:34Z</dcterms:created>
  <dcterms:modified xsi:type="dcterms:W3CDTF">2020-05-23T12:01:45Z</dcterms:modified>
</cp:coreProperties>
</file>