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229600" cy="1828800"/>
          </a:xfrm>
        </p:spPr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“</a:t>
            </a:r>
            <a:r>
              <a:rPr lang="ru-RU" dirty="0" smtClean="0"/>
              <a:t>калькулятор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студенты группы П2-16</a:t>
            </a:r>
          </a:p>
          <a:p>
            <a:r>
              <a:rPr lang="ru-RU" dirty="0" smtClean="0"/>
              <a:t>Головатюк М.В.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34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1600" y="4437112"/>
            <a:ext cx="60486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Программа “Калькулятор” имеет </a:t>
            </a:r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следующие функции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сложения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вычитания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умножения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4)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деления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5)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очистки</a:t>
            </a:r>
          </a:p>
          <a:p>
            <a:pPr lvl="0"/>
            <a:r>
              <a:rPr lang="ru-RU" sz="160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6) функция </a:t>
            </a:r>
            <a:r>
              <a:rPr lang="ru-RU" sz="1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равенства</a:t>
            </a:r>
          </a:p>
        </p:txBody>
      </p:sp>
    </p:spTree>
    <p:extLst>
      <p:ext uri="{BB962C8B-B14F-4D97-AF65-F5344CB8AC3E}">
        <p14:creationId xmlns:p14="http://schemas.microsoft.com/office/powerpoint/2010/main" val="283325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сложения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90315"/>
            <a:ext cx="2664296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339752" y="47374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Функция сложения складывает два числа</a:t>
            </a:r>
            <a:endParaRPr lang="ru-RU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92402"/>
            <a:ext cx="2664296" cy="215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92402"/>
            <a:ext cx="2664296" cy="215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59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вычитания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2549005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76872"/>
            <a:ext cx="2549004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76872"/>
            <a:ext cx="2549004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67744" y="4937803"/>
            <a:ext cx="539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Функция </a:t>
            </a:r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вычитания вычитает из числа другое число</a:t>
            </a:r>
            <a:endParaRPr lang="ru-RU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73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умножения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2549005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2564904"/>
            <a:ext cx="2549004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64904"/>
            <a:ext cx="2549005" cy="19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23728" y="5157192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Функция </a:t>
            </a:r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умножения находит произведение двух чисел</a:t>
            </a:r>
            <a:endParaRPr lang="ru-RU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69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деления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2736304" cy="211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0888"/>
            <a:ext cx="2736304" cy="211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20888"/>
            <a:ext cx="2736304" cy="211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79712" y="508518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Функция </a:t>
            </a:r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деления делит одно число на другое</a:t>
            </a:r>
            <a:endParaRPr lang="ru-RU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4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очистки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78091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61745" y="5285349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Функция </a:t>
            </a:r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очистки очищает поле ввода</a:t>
            </a:r>
            <a:r>
              <a:rPr lang="en-US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ru-RU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вывода</a:t>
            </a:r>
            <a:endParaRPr lang="ru-RU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89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равенства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33" y="2060848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91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07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</TotalTime>
  <Words>93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Программа “калькулятор”</vt:lpstr>
      <vt:lpstr>Внешний вид</vt:lpstr>
      <vt:lpstr>Функция сложения</vt:lpstr>
      <vt:lpstr>Функция вычитания</vt:lpstr>
      <vt:lpstr>Функция умножения</vt:lpstr>
      <vt:lpstr>Функция деления</vt:lpstr>
      <vt:lpstr>Функция очистки</vt:lpstr>
      <vt:lpstr>Функция равенства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“калькулятор”</dc:title>
  <dc:creator>ARTEMPC</dc:creator>
  <cp:lastModifiedBy>raven</cp:lastModifiedBy>
  <cp:revision>5</cp:revision>
  <dcterms:created xsi:type="dcterms:W3CDTF">2019-04-26T18:04:34Z</dcterms:created>
  <dcterms:modified xsi:type="dcterms:W3CDTF">2020-05-23T12:09:07Z</dcterms:modified>
</cp:coreProperties>
</file>