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8" r:id="rId1"/>
  </p:sldMasterIdLst>
  <p:notesMasterIdLst>
    <p:notesMasterId r:id="rId10"/>
  </p:notesMasterIdLst>
  <p:sldIdLst>
    <p:sldId id="256" r:id="rId2"/>
    <p:sldId id="257" r:id="rId3"/>
    <p:sldId id="261" r:id="rId4"/>
    <p:sldId id="275" r:id="rId5"/>
    <p:sldId id="279" r:id="rId6"/>
    <p:sldId id="280" r:id="rId7"/>
    <p:sldId id="281" r:id="rId8"/>
    <p:sldId id="278" r:id="rId9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5613" indent="15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2813" indent="15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0013" indent="15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7213" indent="15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ADAFA"/>
    <a:srgbClr val="DDDDEF"/>
    <a:srgbClr val="000000"/>
    <a:srgbClr val="FFFF99"/>
    <a:srgbClr val="CC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2" autoAdjust="0"/>
    <p:restoredTop sz="94624" autoAdjust="0"/>
  </p:normalViewPr>
  <p:slideViewPr>
    <p:cSldViewPr>
      <p:cViewPr varScale="1">
        <p:scale>
          <a:sx n="74" d="100"/>
          <a:sy n="74" d="100"/>
        </p:scale>
        <p:origin x="1206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1136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36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B28194C-B086-4E8B-9814-DBB563DC86D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B74E7-16CA-4D87-9184-A345F96F766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C156-F578-4DA2-9C80-5B48300C21C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72E5-65B3-4413-9FD6-812FB643057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A730-F1E9-4332-9093-CBD5CFCB885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EDB22-363F-4A1F-9B09-017D7715436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AE40A-8E6F-4634-AD17-7986D38955A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3D43-69B3-40BB-B0D0-BB100CA8A92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02C79-0A4B-44B3-B5EF-9F1061617D5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AE1EF-F348-4996-B128-C35AF178EE9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7E89-93B2-4016-9C87-02B8B188770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ADE7-8A6A-4F5A-A208-AA484725E04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92A8135A-314E-432E-B9DE-7E1FC17C016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71600" y="0"/>
            <a:ext cx="8172399" cy="1412776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sz="3500" dirty="0">
                <a:solidFill>
                  <a:srgbClr val="7030A0"/>
                </a:solidFill>
              </a:rPr>
              <a:t>Курсовой проект</a:t>
            </a:r>
            <a:br>
              <a:rPr lang="ru-RU" sz="3500" dirty="0">
                <a:solidFill>
                  <a:srgbClr val="7030A0"/>
                </a:solidFill>
              </a:rPr>
            </a:br>
            <a:r>
              <a:rPr lang="ru-RU" sz="3500" dirty="0">
                <a:solidFill>
                  <a:srgbClr val="7030A0"/>
                </a:solidFill>
              </a:rPr>
              <a:t>на тему: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13383" y="1894520"/>
            <a:ext cx="7488832" cy="1412776"/>
          </a:xfrm>
        </p:spPr>
        <p:txBody>
          <a:bodyPr>
            <a:noAutofit/>
          </a:bodyPr>
          <a:lstStyle/>
          <a:p>
            <a:pPr algn="ctr"/>
            <a:r>
              <a:rPr lang="ru-RU" sz="3500" b="1" dirty="0">
                <a:solidFill>
                  <a:srgbClr val="7030A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Безопасный заряд </a:t>
            </a:r>
            <a:r>
              <a:rPr lang="en-US" sz="3500" b="1" dirty="0">
                <a:solidFill>
                  <a:srgbClr val="7030A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Li-Ion </a:t>
            </a:r>
            <a:r>
              <a:rPr lang="ru-RU" sz="3500" b="1" dirty="0">
                <a:solidFill>
                  <a:srgbClr val="7030A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аккумулятора</a:t>
            </a:r>
          </a:p>
        </p:txBody>
      </p:sp>
      <p:pic>
        <p:nvPicPr>
          <p:cNvPr id="1026" name="Picture 2" descr="C:\Users\Нико\Desktop\logo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3933056"/>
            <a:ext cx="2952328" cy="2460273"/>
          </a:xfrm>
          <a:prstGeom prst="rect">
            <a:avLst/>
          </a:prstGeom>
          <a:noFill/>
        </p:spPr>
      </p:pic>
      <p:pic>
        <p:nvPicPr>
          <p:cNvPr id="1027" name="Picture 3" descr="C:\Users\Нико\Desktop\21339_small_150x15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3933056"/>
            <a:ext cx="2565276" cy="2565276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A4023AE-9BEC-4D63-BFF6-CEF5E892010E}"/>
              </a:ext>
            </a:extLst>
          </p:cNvPr>
          <p:cNvSpPr txBox="1"/>
          <p:nvPr/>
        </p:nvSpPr>
        <p:spPr>
          <a:xfrm>
            <a:off x="1313383" y="3186345"/>
            <a:ext cx="4122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Выполнил студент группы П3-16</a:t>
            </a:r>
          </a:p>
          <a:p>
            <a:r>
              <a:rPr lang="ru-RU" dirty="0"/>
              <a:t>Живин Р.А.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205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3" name="Rectangle 7"/>
          <p:cNvSpPr>
            <a:spLocks noGrp="1" noChangeArrowheads="1"/>
          </p:cNvSpPr>
          <p:nvPr>
            <p:ph idx="1"/>
          </p:nvPr>
        </p:nvSpPr>
        <p:spPr>
          <a:xfrm>
            <a:off x="827584" y="1052736"/>
            <a:ext cx="7992888" cy="1584176"/>
          </a:xfrm>
        </p:spPr>
        <p:txBody>
          <a:bodyPr>
            <a:normAutofit/>
          </a:bodyPr>
          <a:lstStyle/>
          <a:p>
            <a:pPr marL="342900" indent="-342900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dirty="0"/>
              <a:t>		</a:t>
            </a:r>
            <a:r>
              <a:rPr lang="ru-RU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Разработать оригинальный программный продукт для безопасного и эффективного заряда </a:t>
            </a:r>
            <a:r>
              <a:rPr lang="en-US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Li-Ion</a:t>
            </a:r>
            <a:r>
              <a:rPr lang="ru-RU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аккумулятора.</a:t>
            </a:r>
            <a:endParaRPr lang="ru-RU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ctr" eaLnBrk="1" hangingPunct="1">
              <a:lnSpc>
                <a:spcPct val="90000"/>
              </a:lnSpc>
              <a:buFont typeface="Wingdings" pitchFamily="2" charset="2"/>
              <a:buNone/>
            </a:pPr>
            <a:endParaRPr lang="ru-RU" b="1" dirty="0">
              <a:latin typeface="Times New Roman" pitchFamily="18" charset="0"/>
            </a:endParaRPr>
          </a:p>
          <a:p>
            <a:pPr marL="342900" indent="-342900" algn="ctr">
              <a:lnSpc>
                <a:spcPct val="110000"/>
              </a:lnSpc>
              <a:buNone/>
            </a:pPr>
            <a:endParaRPr lang="ru-RU" sz="2400" dirty="0">
              <a:solidFill>
                <a:srgbClr val="FF0000"/>
              </a:solidFill>
              <a:latin typeface="Times New Roman" pitchFamily="18" charset="0"/>
            </a:endParaRPr>
          </a:p>
          <a:p>
            <a:pPr marL="342900" indent="-342900" algn="ctr" eaLnBrk="1" hangingPunct="1">
              <a:lnSpc>
                <a:spcPct val="90000"/>
              </a:lnSpc>
              <a:buFont typeface="Wingdings" pitchFamily="2" charset="2"/>
              <a:buNone/>
            </a:pPr>
            <a:endParaRPr lang="ru-RU" sz="2400" dirty="0">
              <a:latin typeface="Times New Roman" pitchFamily="18" charset="0"/>
            </a:endParaRPr>
          </a:p>
          <a:p>
            <a:pPr marL="342900" indent="-342900"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ru-RU" sz="2400" dirty="0">
              <a:latin typeface="Times New Roman" pitchFamily="18" charset="0"/>
            </a:endParaRPr>
          </a:p>
        </p:txBody>
      </p:sp>
      <p:sp>
        <p:nvSpPr>
          <p:cNvPr id="18433" name="Номер слайда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A78F51-424C-4F15-8644-432BEF4F73CC}" type="slidenum">
              <a:rPr lang="ru-RU"/>
              <a:pPr/>
              <a:t>2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188639"/>
            <a:ext cx="7704856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sz="3500" dirty="0">
                <a:solidFill>
                  <a:srgbClr val="7030A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Цель</a:t>
            </a:r>
            <a:r>
              <a:rPr lang="ru-RU" sz="3500" dirty="0">
                <a:solidFill>
                  <a:srgbClr val="7030A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ru-RU" sz="3500" dirty="0">
                <a:solidFill>
                  <a:srgbClr val="7030A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курсового проектирования</a:t>
            </a:r>
            <a:r>
              <a:rPr lang="ru-RU" dirty="0">
                <a:solidFill>
                  <a:srgbClr val="7030A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993718" y="2910078"/>
            <a:ext cx="2578282" cy="3104462"/>
          </a:xfrm>
          <a:prstGeom prst="rect">
            <a:avLst/>
          </a:prstGeom>
          <a:noFill/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E11B240-FB76-4142-B705-0EB5598B6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263" y="3300920"/>
            <a:ext cx="3103133" cy="232277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Номер слайда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6B99B4-3176-4970-8055-92D37EC11E36}" type="slidenum">
              <a:rPr lang="ru-RU"/>
              <a:pPr/>
              <a:t>3</a:t>
            </a:fld>
            <a:endParaRPr lang="ru-RU"/>
          </a:p>
        </p:txBody>
      </p:sp>
      <p:sp>
        <p:nvSpPr>
          <p:cNvPr id="8" name="Text Box 56"/>
          <p:cNvSpPr txBox="1">
            <a:spLocks noGrp="1" noChangeArrowheads="1"/>
          </p:cNvSpPr>
          <p:nvPr>
            <p:ph idx="1"/>
          </p:nvPr>
        </p:nvSpPr>
        <p:spPr bwMode="auto">
          <a:xfrm>
            <a:off x="1331640" y="2492896"/>
            <a:ext cx="749808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ru-RU" sz="2000" dirty="0">
                <a:solidFill>
                  <a:srgbClr val="002060"/>
                </a:solidFill>
              </a:rPr>
              <a:t>- контроллирование поступаемого на аккумулятор тока и напряжения;</a:t>
            </a:r>
          </a:p>
          <a:p>
            <a:pPr>
              <a:defRPr/>
            </a:pPr>
            <a:r>
              <a:rPr lang="ru-RU" sz="2000" dirty="0">
                <a:solidFill>
                  <a:srgbClr val="002060"/>
                </a:solidFill>
              </a:rPr>
              <a:t>- проверка превышения допустимых значений;</a:t>
            </a:r>
          </a:p>
          <a:p>
            <a:pPr>
              <a:defRPr/>
            </a:pPr>
            <a:r>
              <a:rPr lang="ru-RU" sz="2000" dirty="0">
                <a:solidFill>
                  <a:srgbClr val="002060"/>
                </a:solidFill>
              </a:rPr>
              <a:t>- остановка заряда в случае возникновения перебоев питания</a:t>
            </a:r>
            <a:r>
              <a:rPr lang="en-US" sz="2000" dirty="0">
                <a:solidFill>
                  <a:srgbClr val="002060"/>
                </a:solidFill>
              </a:rPr>
              <a:t>;</a:t>
            </a:r>
            <a:endParaRPr lang="ru-RU" sz="2000" dirty="0">
              <a:solidFill>
                <a:srgbClr val="002060"/>
              </a:solidFill>
            </a:endParaRPr>
          </a:p>
          <a:p>
            <a:pPr>
              <a:buFontTx/>
              <a:buChar char="-"/>
              <a:defRPr/>
            </a:pPr>
            <a:endParaRPr lang="ru-RU" sz="2000" dirty="0">
              <a:solidFill>
                <a:srgbClr val="002060"/>
              </a:solidFill>
            </a:endParaRPr>
          </a:p>
          <a:p>
            <a:pPr marL="0" indent="0">
              <a:defRPr/>
            </a:pPr>
            <a:r>
              <a:rPr lang="ru-RU" sz="2000" dirty="0">
                <a:solidFill>
                  <a:srgbClr val="002060"/>
                </a:solidFill>
              </a:rPr>
              <a:t>Создание программы безопасного заряда позволит повысить эффективность и безопасность заряда </a:t>
            </a:r>
            <a:r>
              <a:rPr lang="en-US" sz="2000" dirty="0">
                <a:solidFill>
                  <a:srgbClr val="002060"/>
                </a:solidFill>
              </a:rPr>
              <a:t>Li-Ion</a:t>
            </a:r>
            <a:r>
              <a:rPr lang="ru-RU" sz="2000" dirty="0">
                <a:solidFill>
                  <a:srgbClr val="002060"/>
                </a:solidFill>
              </a:rPr>
              <a:t> аккумуляторов</a:t>
            </a:r>
          </a:p>
        </p:txBody>
      </p:sp>
      <p:sp>
        <p:nvSpPr>
          <p:cNvPr id="86023" name="Rectangle 7"/>
          <p:cNvSpPr>
            <a:spLocks noGrp="1" noChangeArrowheads="1"/>
          </p:cNvSpPr>
          <p:nvPr>
            <p:ph type="title"/>
          </p:nvPr>
        </p:nvSpPr>
        <p:spPr>
          <a:xfrm>
            <a:off x="611188" y="692696"/>
            <a:ext cx="8532812" cy="936625"/>
          </a:xfrm>
        </p:spPr>
        <p:txBody>
          <a:bodyPr>
            <a:noAutofit/>
          </a:bodyPr>
          <a:lstStyle/>
          <a:p>
            <a:pPr algn="ctr"/>
            <a:r>
              <a:rPr lang="ru-RU" sz="4000" dirty="0">
                <a:solidFill>
                  <a:srgbClr val="7030A0"/>
                </a:solidFill>
              </a:rPr>
              <a:t>Безопасный заряд </a:t>
            </a:r>
            <a:r>
              <a:rPr lang="en-US" sz="4000" dirty="0">
                <a:solidFill>
                  <a:srgbClr val="7030A0"/>
                </a:solidFill>
              </a:rPr>
              <a:t>Li-Ion</a:t>
            </a:r>
            <a:r>
              <a:rPr lang="ru-RU" sz="4000" dirty="0">
                <a:solidFill>
                  <a:srgbClr val="7030A0"/>
                </a:solidFill>
              </a:rPr>
              <a:t> аккумулятора предполагает следующие трудоемкие операции</a:t>
            </a:r>
            <a:endParaRPr lang="ru-RU" sz="39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571472" y="714356"/>
            <a:ext cx="8432801" cy="504825"/>
          </a:xfrm>
        </p:spPr>
        <p:txBody>
          <a:bodyPr>
            <a:noAutofit/>
          </a:bodyPr>
          <a:lstStyle/>
          <a:p>
            <a:pPr algn="ctr"/>
            <a:r>
              <a:rPr lang="ru-RU" sz="4000" dirty="0">
                <a:solidFill>
                  <a:srgbClr val="7030A0"/>
                </a:solidFill>
              </a:rPr>
              <a:t>Средства разработки</a:t>
            </a:r>
            <a:endParaRPr lang="ru-RU" sz="3900" dirty="0">
              <a:solidFill>
                <a:srgbClr val="7030A0"/>
              </a:solidFill>
            </a:endParaRPr>
          </a:p>
        </p:txBody>
      </p:sp>
      <p:sp>
        <p:nvSpPr>
          <p:cNvPr id="109569" name="Номер слайда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1D77DF-08E8-41A2-9A75-0F0F964663E0}" type="slidenum">
              <a:rPr lang="ru-RU"/>
              <a:pPr/>
              <a:t>4</a:t>
            </a:fld>
            <a:endParaRPr lang="ru-RU"/>
          </a:p>
        </p:txBody>
      </p:sp>
      <p:sp>
        <p:nvSpPr>
          <p:cNvPr id="109575" name="Rectangle 10"/>
          <p:cNvSpPr>
            <a:spLocks noChangeArrowheads="1"/>
          </p:cNvSpPr>
          <p:nvPr/>
        </p:nvSpPr>
        <p:spPr bwMode="auto">
          <a:xfrm>
            <a:off x="1403648" y="1556792"/>
            <a:ext cx="7344816" cy="288032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t"/>
          <a:lstStyle/>
          <a:p>
            <a:endParaRPr lang="ru-RU" sz="1600" b="1" dirty="0"/>
          </a:p>
          <a:p>
            <a:endParaRPr lang="ru-RU" sz="1600" b="1" dirty="0"/>
          </a:p>
          <a:p>
            <a:pPr algn="ctr"/>
            <a:r>
              <a:rPr lang="ru-RU" sz="2400" b="1" dirty="0"/>
              <a:t>В качестве среды разработки выбран продукт</a:t>
            </a:r>
            <a:endParaRPr lang="en-US" sz="2400" b="1" dirty="0"/>
          </a:p>
          <a:p>
            <a:pPr algn="ctr"/>
            <a:r>
              <a:rPr lang="ru-RU" sz="2400" b="1" dirty="0"/>
              <a:t> </a:t>
            </a:r>
            <a:r>
              <a:rPr lang="en-US" sz="2400" b="1" dirty="0"/>
              <a:t>IAR Embedded Workbench for ARM (EWARM)</a:t>
            </a:r>
          </a:p>
          <a:p>
            <a:endParaRPr lang="ru-RU" sz="1600" b="1" dirty="0"/>
          </a:p>
          <a:p>
            <a:r>
              <a:rPr lang="ru-RU" sz="1600" b="1" dirty="0"/>
              <a:t> </a:t>
            </a:r>
            <a:r>
              <a:rPr lang="en-US" dirty="0"/>
              <a:t>IAR Embedded Workbench</a:t>
            </a:r>
            <a:r>
              <a:rPr lang="ru-RU" b="1" dirty="0"/>
              <a:t> – </a:t>
            </a:r>
            <a:r>
              <a:rPr lang="ru-RU" dirty="0"/>
              <a:t>Многофункциональная</a:t>
            </a:r>
            <a:r>
              <a:rPr lang="en-US" dirty="0"/>
              <a:t> </a:t>
            </a:r>
            <a:r>
              <a:rPr lang="ru-RU" dirty="0"/>
              <a:t>среда разработки </a:t>
            </a:r>
            <a:endParaRPr lang="en-US" dirty="0"/>
          </a:p>
          <a:p>
            <a:r>
              <a:rPr lang="ru-RU" dirty="0"/>
              <a:t>приложений на языках C, C++ и ассемблере для целого ряда </a:t>
            </a:r>
            <a:endParaRPr lang="en-US" dirty="0"/>
          </a:p>
          <a:p>
            <a:r>
              <a:rPr lang="ru-RU" dirty="0"/>
              <a:t>микроконтроллеров от различных производителей.</a:t>
            </a:r>
          </a:p>
          <a:p>
            <a:pPr algn="ctr"/>
            <a:endParaRPr lang="ru-RU" sz="16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2482E0C-7D54-496D-84D8-0F840A92A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086" y="4774723"/>
            <a:ext cx="3049937" cy="183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CDEA2-A74E-4B94-9F53-5CB9595F8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effectLst/>
              </a:rPr>
              <a:t>Что представляет собой литий-ионный аккумулятор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7226E-9443-4ADC-9113-85D73FE0C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168" y="1417638"/>
            <a:ext cx="7498080" cy="2371402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Литий-ионный аккумулятор представляет собой вид элемента питания (АКБ), на основе которого работает электронная техника и электромобили. Литий – самый легкий металл. Его электрохимический потенциал обеспечивает оптимальную характеристику плотности на единицу массы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F85F2C-CE16-400D-9CFA-2A7D9CDA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A730-F1E9-4332-9093-CBD5CFCB885F}" type="slidenum">
              <a:rPr lang="ru-RU" smtClean="0"/>
              <a:pPr/>
              <a:t>5</a:t>
            </a:fld>
            <a:endParaRPr lang="ru-RU"/>
          </a:p>
        </p:txBody>
      </p:sp>
      <p:pic>
        <p:nvPicPr>
          <p:cNvPr id="2050" name="Picture 2" descr="Литий-ионная АКБ">
            <a:extLst>
              <a:ext uri="{FF2B5EF4-FFF2-40B4-BE49-F238E27FC236}">
                <a16:creationId xmlns:a16="http://schemas.microsoft.com/office/drawing/2014/main" id="{7ACD324C-3A1E-4848-8164-92E92BDD0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138" y="3717032"/>
            <a:ext cx="7892550" cy="303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862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9E588-59FD-4EA7-843C-BB5DD014C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effectLst/>
              </a:rPr>
              <a:t>Как правильно заряжать Li-ion аккумулятор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DA74C-71BA-43FB-968E-42417078C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981200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Двухступенчатая схема зарядки Двухступенчатая схема заряда является оптимальным способом зарядки литиевых аккумуляторов. В этом случае контроллер заряда имеет повышенную нагрузку, однако это не сказывается на сроке службы устройства.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CDBBA6-ABB6-4F75-93F2-CF8EFCFC4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A730-F1E9-4332-9093-CBD5CFCB885F}" type="slidenum">
              <a:rPr lang="ru-RU" smtClean="0"/>
              <a:pPr/>
              <a:t>6</a:t>
            </a:fld>
            <a:endParaRPr lang="ru-RU"/>
          </a:p>
        </p:txBody>
      </p:sp>
      <p:pic>
        <p:nvPicPr>
          <p:cNvPr id="3074" name="Picture 2" descr="Заряд литий-инноого АКБ">
            <a:extLst>
              <a:ext uri="{FF2B5EF4-FFF2-40B4-BE49-F238E27FC236}">
                <a16:creationId xmlns:a16="http://schemas.microsoft.com/office/drawing/2014/main" id="{BC1358DC-4101-4A36-B325-4DCC72820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691" y="3416992"/>
            <a:ext cx="71437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5669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51CC5-E767-4826-880F-92A6C4231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Описание разработанного приложения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44DC0-D0BD-4EE3-A52C-213B5F4FF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2197" y="1505912"/>
            <a:ext cx="7498080" cy="4800600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Данное приложение является программой для безопасного заряда </a:t>
            </a:r>
            <a:r>
              <a:rPr lang="en-US" dirty="0"/>
              <a:t>Li</a:t>
            </a:r>
            <a:r>
              <a:rPr lang="ru-RU" dirty="0"/>
              <a:t>-</a:t>
            </a:r>
            <a:r>
              <a:rPr lang="en-US" dirty="0"/>
              <a:t>Ion </a:t>
            </a:r>
            <a:r>
              <a:rPr lang="ru-RU" dirty="0"/>
              <a:t>аккумулятора, состоит из 2 модулей: Основной код программы и Код системных прерываний.</a:t>
            </a:r>
          </a:p>
          <a:p>
            <a:pPr lvl="0"/>
            <a:r>
              <a:rPr lang="ru-RU" dirty="0"/>
              <a:t>Основной код программы. Содержит в себе код, выполняемый при подключении микроконтроллера к сети и аккумулятору до возникновения системного прерывания.</a:t>
            </a:r>
          </a:p>
          <a:p>
            <a:pPr lvl="0"/>
            <a:r>
              <a:rPr lang="ru-RU" dirty="0"/>
              <a:t>Код системных прерываний. Содержит в себе код, выполняемый при возникновении системного прерывания (например, окончание итерации таймера)</a:t>
            </a:r>
          </a:p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1B7861-AF30-4056-A85B-6D63BC0D4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A730-F1E9-4332-9093-CBD5CFCB885F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5900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B6C7C-83AC-462C-8A71-1B457065D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C9E9E2-9AC4-4072-893A-3F66C9B3A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02C79-0A4B-44B3-B5EF-9F1061617D5B}" type="slidenum">
              <a:rPr lang="ru-RU" smtClean="0"/>
              <a:pPr/>
              <a:t>8</a:t>
            </a:fld>
            <a:endParaRPr lang="ru-RU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5AE3A58-EFDA-49AC-9DC3-92CDDE78B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535" y="1428750"/>
            <a:ext cx="4086225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0276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2314</TotalTime>
  <Words>280</Words>
  <Application>Microsoft Office PowerPoint</Application>
  <PresentationFormat>On-screen Show (4:3)</PresentationFormat>
  <Paragraphs>39</Paragraphs>
  <Slides>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Corbel</vt:lpstr>
      <vt:lpstr>Gill Sans MT</vt:lpstr>
      <vt:lpstr>Times New Roman</vt:lpstr>
      <vt:lpstr>Verdana</vt:lpstr>
      <vt:lpstr>Wingdings</vt:lpstr>
      <vt:lpstr>Wingdings 2</vt:lpstr>
      <vt:lpstr>Солнцестояние</vt:lpstr>
      <vt:lpstr>Курсовой проект на тему:</vt:lpstr>
      <vt:lpstr>PowerPoint Presentation</vt:lpstr>
      <vt:lpstr>Безопасный заряд Li-Ion аккумулятора предполагает следующие трудоемкие операции</vt:lpstr>
      <vt:lpstr>Средства разработки</vt:lpstr>
      <vt:lpstr>Что представляет собой литий-ионный аккумулятор</vt:lpstr>
      <vt:lpstr>Как правильно заряжать Li-ion аккумулятор</vt:lpstr>
      <vt:lpstr>Описание разработанного приложения</vt:lpstr>
      <vt:lpstr>Спасибо за внимание</vt:lpstr>
    </vt:vector>
  </TitlesOfParts>
  <Company>Школа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Дипломный проект</dc:title>
  <dc:creator>Школа</dc:creator>
  <cp:lastModifiedBy>Rad Zhiv</cp:lastModifiedBy>
  <cp:revision>154</cp:revision>
  <dcterms:created xsi:type="dcterms:W3CDTF">2008-05-30T05:29:07Z</dcterms:created>
  <dcterms:modified xsi:type="dcterms:W3CDTF">2020-05-20T13:00:25Z</dcterms:modified>
</cp:coreProperties>
</file>