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19C6E-8CF9-481D-B37D-6E51276E6ED9}" type="datetimeFigureOut">
              <a:rPr lang="ru-RU" smtClean="0"/>
              <a:t>20.05.2020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33EB-F301-4278-AFCA-F05C4C809C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9132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19C6E-8CF9-481D-B37D-6E51276E6ED9}" type="datetimeFigureOut">
              <a:rPr lang="ru-RU" smtClean="0"/>
              <a:t>20.05.2020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33EB-F301-4278-AFCA-F05C4C809C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6519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19C6E-8CF9-481D-B37D-6E51276E6ED9}" type="datetimeFigureOut">
              <a:rPr lang="ru-RU" smtClean="0"/>
              <a:t>20.05.2020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33EB-F301-4278-AFCA-F05C4C809C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18492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19C6E-8CF9-481D-B37D-6E51276E6ED9}" type="datetimeFigureOut">
              <a:rPr lang="ru-RU" smtClean="0"/>
              <a:t>20.05.2020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33EB-F301-4278-AFCA-F05C4C809C2D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66481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19C6E-8CF9-481D-B37D-6E51276E6ED9}" type="datetimeFigureOut">
              <a:rPr lang="ru-RU" smtClean="0"/>
              <a:t>20.05.2020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33EB-F301-4278-AFCA-F05C4C809C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7392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19C6E-8CF9-481D-B37D-6E51276E6ED9}" type="datetimeFigureOut">
              <a:rPr lang="ru-RU" smtClean="0"/>
              <a:t>20.05.2020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33EB-F301-4278-AFCA-F05C4C809C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67783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19C6E-8CF9-481D-B37D-6E51276E6ED9}" type="datetimeFigureOut">
              <a:rPr lang="ru-RU" smtClean="0"/>
              <a:t>20.05.2020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33EB-F301-4278-AFCA-F05C4C809C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77440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19C6E-8CF9-481D-B37D-6E51276E6ED9}" type="datetimeFigureOut">
              <a:rPr lang="ru-RU" smtClean="0"/>
              <a:t>20.05.2020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33EB-F301-4278-AFCA-F05C4C809C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51861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19C6E-8CF9-481D-B37D-6E51276E6ED9}" type="datetimeFigureOut">
              <a:rPr lang="ru-RU" smtClean="0"/>
              <a:t>20.05.2020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33EB-F301-4278-AFCA-F05C4C809C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3542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19C6E-8CF9-481D-B37D-6E51276E6ED9}" type="datetimeFigureOut">
              <a:rPr lang="ru-RU" smtClean="0"/>
              <a:t>20.05.2020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33EB-F301-4278-AFCA-F05C4C809C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752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19C6E-8CF9-481D-B37D-6E51276E6ED9}" type="datetimeFigureOut">
              <a:rPr lang="ru-RU" smtClean="0"/>
              <a:t>20.05.2020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33EB-F301-4278-AFCA-F05C4C809C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9112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19C6E-8CF9-481D-B37D-6E51276E6ED9}" type="datetimeFigureOut">
              <a:rPr lang="ru-RU" smtClean="0"/>
              <a:t>20.05.2020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33EB-F301-4278-AFCA-F05C4C809C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7119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19C6E-8CF9-481D-B37D-6E51276E6ED9}" type="datetimeFigureOut">
              <a:rPr lang="ru-RU" smtClean="0"/>
              <a:t>20.05.2020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33EB-F301-4278-AFCA-F05C4C809C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8170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19C6E-8CF9-481D-B37D-6E51276E6ED9}" type="datetimeFigureOut">
              <a:rPr lang="ru-RU" smtClean="0"/>
              <a:t>20.05.2020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33EB-F301-4278-AFCA-F05C4C809C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8497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19C6E-8CF9-481D-B37D-6E51276E6ED9}" type="datetimeFigureOut">
              <a:rPr lang="ru-RU" smtClean="0"/>
              <a:t>20.05.2020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33EB-F301-4278-AFCA-F05C4C809C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0482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19C6E-8CF9-481D-B37D-6E51276E6ED9}" type="datetimeFigureOut">
              <a:rPr lang="ru-RU" smtClean="0"/>
              <a:t>20.05.2020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33EB-F301-4278-AFCA-F05C4C809C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017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19C6E-8CF9-481D-B37D-6E51276E6ED9}" type="datetimeFigureOut">
              <a:rPr lang="ru-RU" smtClean="0"/>
              <a:t>20.05.2020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33EB-F301-4278-AFCA-F05C4C809C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1105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E319C6E-8CF9-481D-B37D-6E51276E6ED9}" type="datetimeFigureOut">
              <a:rPr lang="ru-RU" smtClean="0"/>
              <a:t>20.05.2020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E33EB-F301-4278-AFCA-F05C4C809C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29400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54955" y="483578"/>
            <a:ext cx="8825658" cy="4293804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Презентация на тему</a:t>
            </a:r>
            <a:br>
              <a:rPr lang="ru-RU" dirty="0" smtClean="0"/>
            </a:br>
            <a:r>
              <a:rPr lang="ru-RU" dirty="0" smtClean="0"/>
              <a:t>«Система торговой компании»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552700" y="4859338"/>
            <a:ext cx="9144000" cy="1655762"/>
          </a:xfrm>
        </p:spPr>
        <p:txBody>
          <a:bodyPr/>
          <a:lstStyle/>
          <a:p>
            <a:pPr algn="r"/>
            <a:r>
              <a:rPr lang="ru-RU" dirty="0" smtClean="0"/>
              <a:t>Выполнил</a:t>
            </a:r>
            <a:r>
              <a:rPr lang="en-US" dirty="0" smtClean="0"/>
              <a:t>:</a:t>
            </a:r>
            <a:endParaRPr lang="ru-RU" dirty="0" smtClean="0"/>
          </a:p>
          <a:p>
            <a:pPr algn="r"/>
            <a:r>
              <a:rPr lang="ru-RU" dirty="0" smtClean="0"/>
              <a:t>студент группы П1-16</a:t>
            </a:r>
          </a:p>
          <a:p>
            <a:pPr algn="r"/>
            <a:r>
              <a:rPr lang="ru-RU" dirty="0" smtClean="0"/>
              <a:t>Косолапов Данила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35598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Цель курсовой работы</a:t>
            </a:r>
            <a:r>
              <a:rPr lang="en-US" dirty="0" smtClean="0"/>
              <a:t>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Разработать программу для торговой фирмы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01054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такое торговая фирма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629236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Торговая фирма осуществляет продажу </a:t>
            </a:r>
            <a:r>
              <a:rPr lang="ru-RU" dirty="0"/>
              <a:t>товаров на основе юридически оформленного соглашения.</a:t>
            </a:r>
          </a:p>
          <a:p>
            <a:pPr marL="0" indent="0">
              <a:buNone/>
            </a:pPr>
            <a:r>
              <a:rPr lang="ru-RU" dirty="0"/>
              <a:t>Основными целями деятельности предприятия являются:</a:t>
            </a:r>
          </a:p>
          <a:p>
            <a:pPr lvl="0"/>
            <a:r>
              <a:rPr lang="ru-RU" dirty="0"/>
              <a:t>получение прибыли;</a:t>
            </a:r>
          </a:p>
          <a:p>
            <a:pPr lvl="0"/>
            <a:r>
              <a:rPr lang="ru-RU" dirty="0"/>
              <a:t>повышение финансовой независимости и устойчивости работы; </a:t>
            </a:r>
          </a:p>
          <a:p>
            <a:pPr marL="0" indent="0">
              <a:buNone/>
            </a:pPr>
            <a:r>
              <a:rPr lang="ru-RU" dirty="0"/>
              <a:t>Основные задачи, стоящие торговой фирмой</a:t>
            </a:r>
          </a:p>
          <a:p>
            <a:pPr lvl="0"/>
            <a:r>
              <a:rPr lang="ru-RU" dirty="0"/>
              <a:t>административное и финансовое управление торговой деятельности;</a:t>
            </a:r>
          </a:p>
          <a:p>
            <a:pPr lvl="0"/>
            <a:r>
              <a:rPr lang="ru-RU" dirty="0"/>
              <a:t>удовлетворение спроса населения</a:t>
            </a:r>
          </a:p>
          <a:p>
            <a:endParaRPr lang="ru-RU" dirty="0"/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646111" y="1600200"/>
            <a:ext cx="10458574" cy="2637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1572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Выполнение работы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313" y="2052918"/>
            <a:ext cx="8489096" cy="4195481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Данный курсовой проект выполнялся в среде </a:t>
            </a:r>
            <a:r>
              <a:rPr lang="en-US" dirty="0" smtClean="0"/>
              <a:t>Visual Studio</a:t>
            </a:r>
          </a:p>
          <a:p>
            <a:pPr marL="0" indent="0">
              <a:buNone/>
            </a:pPr>
            <a:r>
              <a:rPr lang="en-US" dirty="0" smtClean="0"/>
              <a:t>M</a:t>
            </a:r>
            <a:r>
              <a:rPr lang="ru-RU" dirty="0" err="1"/>
              <a:t>icrosoft</a:t>
            </a:r>
            <a:r>
              <a:rPr lang="ru-RU" dirty="0"/>
              <a:t> </a:t>
            </a:r>
            <a:r>
              <a:rPr lang="ru-RU" dirty="0" err="1"/>
              <a:t>Visual</a:t>
            </a:r>
            <a:r>
              <a:rPr lang="ru-RU" dirty="0"/>
              <a:t> </a:t>
            </a:r>
            <a:r>
              <a:rPr lang="ru-RU" dirty="0" err="1"/>
              <a:t>Studio</a:t>
            </a:r>
            <a:r>
              <a:rPr lang="ru-RU" dirty="0"/>
              <a:t> - это программная среда по разработке приложений для ОС </a:t>
            </a:r>
            <a:r>
              <a:rPr lang="ru-RU" dirty="0" err="1"/>
              <a:t>Windows</a:t>
            </a:r>
            <a:r>
              <a:rPr lang="ru-RU" dirty="0"/>
              <a:t>, как консольных, так и с графическим интерфейсом. В комплект входят следующие основные компоненты:</a:t>
            </a:r>
          </a:p>
          <a:p>
            <a:pPr lvl="0"/>
            <a:r>
              <a:rPr lang="ru-RU" dirty="0" err="1"/>
              <a:t>Visual</a:t>
            </a:r>
            <a:r>
              <a:rPr lang="ru-RU" dirty="0"/>
              <a:t> Basic.NET - для разработки приложений на </a:t>
            </a:r>
            <a:r>
              <a:rPr lang="ru-RU" dirty="0" err="1"/>
              <a:t>VisualBasic</a:t>
            </a:r>
            <a:r>
              <a:rPr lang="ru-RU" dirty="0"/>
              <a:t>;</a:t>
            </a:r>
          </a:p>
          <a:p>
            <a:pPr lvl="0"/>
            <a:r>
              <a:rPr lang="ru-RU" dirty="0" err="1"/>
              <a:t>Visual</a:t>
            </a:r>
            <a:r>
              <a:rPr lang="ru-RU" dirty="0"/>
              <a:t> C++ - на традиционном языке C++;</a:t>
            </a:r>
          </a:p>
          <a:p>
            <a:pPr lvl="0"/>
            <a:r>
              <a:rPr lang="en-US" dirty="0"/>
              <a:t>Visual C# - </a:t>
            </a:r>
            <a:r>
              <a:rPr lang="ru-RU" dirty="0"/>
              <a:t>на языке</a:t>
            </a:r>
            <a:r>
              <a:rPr lang="en-US" dirty="0"/>
              <a:t> C# (Microsoft);</a:t>
            </a:r>
            <a:endParaRPr lang="ru-RU" dirty="0"/>
          </a:p>
          <a:p>
            <a:pPr lvl="0"/>
            <a:r>
              <a:rPr lang="en-US" dirty="0"/>
              <a:t>Visual F# - </a:t>
            </a:r>
            <a:r>
              <a:rPr lang="ru-RU" dirty="0"/>
              <a:t>на</a:t>
            </a:r>
            <a:r>
              <a:rPr lang="en-US" dirty="0"/>
              <a:t> F# (Microsoft Developer Division).</a:t>
            </a:r>
            <a:endParaRPr lang="ru-RU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8" name="Picture 4" descr="https://img.softline.com/mcf/3962c87c38b31b9f49fae90ef99cf76c/5f08b5d32832c5f09001/addition-dec-160x16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2409" y="4033593"/>
            <a:ext cx="1524000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Прямая соединительная линия 6"/>
          <p:cNvCxnSpPr/>
          <p:nvPr/>
        </p:nvCxnSpPr>
        <p:spPr>
          <a:xfrm>
            <a:off x="646111" y="1767254"/>
            <a:ext cx="10470298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4573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Выбор языка для разработки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	При разработке использовался язык </a:t>
            </a:r>
            <a:r>
              <a:rPr lang="en-US" dirty="0" smtClean="0"/>
              <a:t>C++</a:t>
            </a:r>
            <a:endParaRPr lang="ru-RU" dirty="0" smtClean="0"/>
          </a:p>
          <a:p>
            <a:pPr marL="0" indent="0">
              <a:buNone/>
            </a:pPr>
            <a:r>
              <a:rPr lang="ru-RU" dirty="0"/>
              <a:t>	</a:t>
            </a:r>
            <a:r>
              <a:rPr lang="ru-RU" dirty="0" smtClean="0"/>
              <a:t>Язык </a:t>
            </a:r>
            <a:r>
              <a:rPr lang="ru-RU" dirty="0"/>
              <a:t>программирования С++ представляет высокоуровневый компилируемый язык программирования общего назначения со статической типизацией, который подходит для создания самых различных приложений. На сегодняшний день С++ является одним из самых популярных и распространенных языков.</a:t>
            </a:r>
            <a:endParaRPr lang="ru-RU" dirty="0"/>
          </a:p>
        </p:txBody>
      </p:sp>
      <p:pic>
        <p:nvPicPr>
          <p:cNvPr id="2052" name="Picture 4" descr="https://sun3-13.userapi.com/iiNQrPH002l-i5hLdMsVTx7S175RUz5oxX6Kig/LANT3xCa63I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420" y="4650543"/>
            <a:ext cx="1664433" cy="1597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Прямая соединительная линия 5"/>
          <p:cNvCxnSpPr/>
          <p:nvPr/>
        </p:nvCxnSpPr>
        <p:spPr>
          <a:xfrm>
            <a:off x="646111" y="1679331"/>
            <a:ext cx="10458574" cy="4396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0884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 разработанной программы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27467" y="2272726"/>
            <a:ext cx="4099048" cy="4195481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ru-RU" b="1" dirty="0"/>
          </a:p>
          <a:p>
            <a:pPr marL="0" indent="0">
              <a:buNone/>
            </a:pPr>
            <a:r>
              <a:rPr lang="ru-RU" dirty="0"/>
              <a:t>Данная программа является приложение для оператора торговой фирмы.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Программой предусмотрено, добавление, удаление, сортировку и вывод всей информации из текстового файла.</a:t>
            </a:r>
            <a:endParaRPr lang="ru-RU" dirty="0"/>
          </a:p>
          <a:p>
            <a:endParaRPr lang="ru-RU" dirty="0"/>
          </a:p>
        </p:txBody>
      </p:sp>
      <p:pic>
        <p:nvPicPr>
          <p:cNvPr id="3074" name="Picture 2" descr="https://media.discordapp.net/attachments/701509220339548202/712585497985417236/unknow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2360" y="2417108"/>
            <a:ext cx="6819900" cy="346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Прямая соединительная линия 4"/>
          <p:cNvCxnSpPr/>
          <p:nvPr/>
        </p:nvCxnSpPr>
        <p:spPr>
          <a:xfrm flipV="1">
            <a:off x="738554" y="1943100"/>
            <a:ext cx="10410092" cy="879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8612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93458" y="2132049"/>
            <a:ext cx="8946541" cy="41954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6000" dirty="0" smtClean="0"/>
              <a:t>Спасибо за внимание!</a:t>
            </a:r>
            <a:endParaRPr lang="ru-RU" sz="6000" dirty="0"/>
          </a:p>
        </p:txBody>
      </p:sp>
    </p:spTree>
    <p:extLst>
      <p:ext uri="{BB962C8B-B14F-4D97-AF65-F5344CB8AC3E}">
        <p14:creationId xmlns:p14="http://schemas.microsoft.com/office/powerpoint/2010/main" val="750496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20</TotalTime>
  <Words>235</Words>
  <Application>Microsoft Office PowerPoint</Application>
  <PresentationFormat>Широкоэкранный</PresentationFormat>
  <Paragraphs>29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Ион</vt:lpstr>
      <vt:lpstr>Презентация на тему «Система торговой компании»</vt:lpstr>
      <vt:lpstr>Цель курсовой работы:</vt:lpstr>
      <vt:lpstr>Что такое торговая фирма</vt:lpstr>
      <vt:lpstr>Выполнение работы</vt:lpstr>
      <vt:lpstr>Выбор языка для разработки</vt:lpstr>
      <vt:lpstr>Описание разработанной программы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на тему «Система торговой компании»</dc:title>
  <dc:creator>User</dc:creator>
  <cp:lastModifiedBy>User</cp:lastModifiedBy>
  <cp:revision>3</cp:revision>
  <dcterms:created xsi:type="dcterms:W3CDTF">2020-05-20T13:40:49Z</dcterms:created>
  <dcterms:modified xsi:type="dcterms:W3CDTF">2020-05-20T14:01:37Z</dcterms:modified>
</cp:coreProperties>
</file>