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47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B4C71EC6-210F-42DE-9C53-41977AD35B3D}" type="datetimeFigureOut">
              <a:rPr lang="ru-RU" smtClean="0"/>
              <a:t>26.04.2019</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B19B0651-EE4F-4900-A07F-96A6BFA9D0F0}" type="slidenum">
              <a:rPr lang="ru-RU" smtClean="0"/>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26.04.2019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26.04.2019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26.04.2019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26.04.2019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26.04.2019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4C71EC6-210F-42DE-9C53-41977AD35B3D}" type="datetimeFigureOut">
              <a:rPr lang="ru-RU" smtClean="0"/>
              <a:t>26.04.2019</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1520" y="1916832"/>
            <a:ext cx="8651630" cy="2075656"/>
          </a:xfrm>
        </p:spPr>
        <p:txBody>
          <a:bodyPr>
            <a:normAutofit/>
          </a:bodyPr>
          <a:lstStyle/>
          <a:p>
            <a:r>
              <a:rPr lang="ru-RU" dirty="0" smtClean="0"/>
              <a:t>ПРЕЗЕНТАЦИЯ ПО УЧЕБНОЙ ПРАКТИКЕ </a:t>
            </a:r>
            <a:r>
              <a:rPr lang="ru-RU" dirty="0" smtClean="0"/>
              <a:t>УП.01 </a:t>
            </a:r>
            <a:endParaRPr lang="ru-RU" dirty="0"/>
          </a:p>
        </p:txBody>
      </p:sp>
    </p:spTree>
    <p:extLst>
      <p:ext uri="{BB962C8B-B14F-4D97-AF65-F5344CB8AC3E}">
        <p14:creationId xmlns:p14="http://schemas.microsoft.com/office/powerpoint/2010/main" val="3737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579296" cy="1143000"/>
          </a:xfrm>
        </p:spPr>
        <p:txBody>
          <a:bodyPr>
            <a:normAutofit/>
          </a:bodyPr>
          <a:lstStyle/>
          <a:p>
            <a:r>
              <a:rPr lang="ru-RU" dirty="0" smtClean="0"/>
              <a:t>Числа Фибоначчи</a:t>
            </a:r>
            <a:endParaRPr lang="ru-RU" dirty="0"/>
          </a:p>
        </p:txBody>
      </p:sp>
      <p:sp>
        <p:nvSpPr>
          <p:cNvPr id="3" name="Объект 2"/>
          <p:cNvSpPr>
            <a:spLocks noGrp="1"/>
          </p:cNvSpPr>
          <p:nvPr>
            <p:ph idx="1"/>
          </p:nvPr>
        </p:nvSpPr>
        <p:spPr/>
        <p:txBody>
          <a:bodyPr>
            <a:normAutofit fontScale="62500" lnSpcReduction="20000"/>
          </a:bodyPr>
          <a:lstStyle/>
          <a:p>
            <a:pPr marL="137160" indent="0">
              <a:buNone/>
            </a:pPr>
            <a:r>
              <a:rPr lang="ru-RU"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Последовательность Фибоначчи была хорошо </a:t>
            </a:r>
            <a:r>
              <a:rPr lang="ru-RU" sz="42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известна в древней Индии, </a:t>
            </a:r>
            <a:r>
              <a:rPr lang="ru-RU"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где она применялась в метрических науках(просодии, другими словами — стихосложении) намного раньше, чем стала известна в Европе.</a:t>
            </a:r>
          </a:p>
          <a:p>
            <a:pPr marL="137160" indent="0">
              <a:buNone/>
            </a:pPr>
            <a:r>
              <a:rPr lang="ru-RU"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Образец длиной n может быть построен путём добавления S к образцу длиной n-1, либо L к образцу длиной n-2; и </a:t>
            </a:r>
            <a:r>
              <a:rPr lang="ru-RU" sz="41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просодицисты</a:t>
            </a:r>
            <a:r>
              <a:rPr lang="ru-RU" sz="41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показали, что число образцов длиною n является суммой двух предыдущих чисел в последовательности. </a:t>
            </a:r>
          </a:p>
          <a:p>
            <a:endParaRPr lang="ru-RU" dirty="0"/>
          </a:p>
        </p:txBody>
      </p:sp>
    </p:spTree>
    <p:extLst>
      <p:ext uri="{BB962C8B-B14F-4D97-AF65-F5344CB8AC3E}">
        <p14:creationId xmlns:p14="http://schemas.microsoft.com/office/powerpoint/2010/main" val="1549799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579296" cy="1143000"/>
          </a:xfrm>
        </p:spPr>
        <p:txBody>
          <a:bodyPr>
            <a:normAutofit/>
          </a:bodyPr>
          <a:lstStyle/>
          <a:p>
            <a:r>
              <a:rPr lang="en-US" dirty="0" smtClean="0"/>
              <a:t>Linux</a:t>
            </a:r>
            <a:endParaRPr lang="ru-RU" dirty="0"/>
          </a:p>
        </p:txBody>
      </p:sp>
      <p:sp>
        <p:nvSpPr>
          <p:cNvPr id="6" name="Прямоугольник 5"/>
          <p:cNvSpPr/>
          <p:nvPr/>
        </p:nvSpPr>
        <p:spPr>
          <a:xfrm>
            <a:off x="509058" y="1628800"/>
            <a:ext cx="8352928" cy="2246769"/>
          </a:xfrm>
          <a:prstGeom prst="rect">
            <a:avLst/>
          </a:prstGeom>
        </p:spPr>
        <p:txBody>
          <a:bodyPr wrap="square">
            <a:spAutoFit/>
          </a:bodyPr>
          <a:lstStyle/>
          <a:p>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Linux</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(GNU/</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Linux</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 это общее название UNIX-подобных операционных систем, созданных на основе свободного ядра (Ядро – это программа, которая определяет работу любой операционной системы и обеспечивает взаимодействие оборудования и программного обеспечения)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Линукс</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и собранных для него библиотек и системных программ, разработанных в рамках проекта GNU.</a:t>
            </a:r>
          </a:p>
        </p:txBody>
      </p:sp>
    </p:spTree>
    <p:extLst>
      <p:ext uri="{BB962C8B-B14F-4D97-AF65-F5344CB8AC3E}">
        <p14:creationId xmlns:p14="http://schemas.microsoft.com/office/powerpoint/2010/main" val="184842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579296" cy="1143000"/>
          </a:xfrm>
        </p:spPr>
        <p:txBody>
          <a:bodyPr>
            <a:normAutofit/>
          </a:bodyPr>
          <a:lstStyle/>
          <a:p>
            <a:r>
              <a:rPr lang="ru-RU" dirty="0" smtClean="0"/>
              <a:t>Язык Си</a:t>
            </a:r>
            <a:endParaRPr lang="ru-RU" dirty="0"/>
          </a:p>
        </p:txBody>
      </p:sp>
      <p:sp>
        <p:nvSpPr>
          <p:cNvPr id="5" name="Прямоугольник 4"/>
          <p:cNvSpPr/>
          <p:nvPr/>
        </p:nvSpPr>
        <p:spPr>
          <a:xfrm>
            <a:off x="262336" y="1484784"/>
            <a:ext cx="8904043" cy="5016758"/>
          </a:xfrm>
          <a:prstGeom prst="rect">
            <a:avLst/>
          </a:prstGeom>
        </p:spPr>
        <p:txBody>
          <a:bodyPr wrap="square">
            <a:spAutoFit/>
          </a:bodyPr>
          <a:lstStyle/>
          <a:p>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Си (англ. C) — компилируемый статически типизированный язык программирования общего назначения, разработанный в 1969—1973 годах сотрудником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Bell</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Labs</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Деннисом</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Ритчи</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как развитие языка Би. Первоначально был разработан для реализации операционной системы UNIX, но впоследствии был перенесён на множество других платформ. Согласно дизайну языка, его конструкции близко сопоставляются типичным машинным инструкциям, благодаря чему он нашёл применение в проектах, для которых был свойственен язык ассемблера, в том числе как в операционных системах, так и в различном прикладном программном обеспечении для множества устройств — от суперкомпьютеров до встраиваемых систем. Язык программирования Си оказал существенное влияние на развитие индустрии программного обеспечения, а его синтаксис стал основой для таких языков программирования, как C++, C#,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Java</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 и </a:t>
            </a:r>
            <a:r>
              <a:rPr lang="ru-RU" sz="2000" b="1"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Objective</a:t>
            </a:r>
            <a:r>
              <a:rPr lang="ru-RU" sz="2000" b="1"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-C.</a:t>
            </a:r>
          </a:p>
        </p:txBody>
      </p:sp>
    </p:spTree>
    <p:extLst>
      <p:ext uri="{BB962C8B-B14F-4D97-AF65-F5344CB8AC3E}">
        <p14:creationId xmlns:p14="http://schemas.microsoft.com/office/powerpoint/2010/main" val="184842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994" y="2348880"/>
            <a:ext cx="9001000" cy="1584176"/>
          </a:xfrm>
        </p:spPr>
        <p:txBody>
          <a:bodyPr>
            <a:noAutofit/>
          </a:bodyPr>
          <a:lstStyle/>
          <a:p>
            <a:r>
              <a:rPr lang="ru-RU" sz="6000" dirty="0" smtClean="0"/>
              <a:t>Спасибо за внимание !</a:t>
            </a:r>
            <a:endParaRPr lang="ru-RU" sz="6000" dirty="0"/>
          </a:p>
        </p:txBody>
      </p:sp>
    </p:spTree>
    <p:extLst>
      <p:ext uri="{BB962C8B-B14F-4D97-AF65-F5344CB8AC3E}">
        <p14:creationId xmlns:p14="http://schemas.microsoft.com/office/powerpoint/2010/main" val="1111200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TotalTime>
  <Words>74</Words>
  <Application>Microsoft Office PowerPoint</Application>
  <PresentationFormat>Экран (4:3)</PresentationFormat>
  <Paragraphs>9</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Апекс</vt:lpstr>
      <vt:lpstr>ПРЕЗЕНТАЦИЯ ПО УЧЕБНОЙ ПРАКТИКЕ УП.01 </vt:lpstr>
      <vt:lpstr>Числа Фибоначчи</vt:lpstr>
      <vt:lpstr>Linux</vt:lpstr>
      <vt:lpstr>Язык Си</vt:lpstr>
      <vt:lpstr>Спасибо за внимание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УЧЕБНОЙ ПРАКТИКЕ УП.02</dc:title>
  <dc:creator>ARTEMPC</dc:creator>
  <cp:lastModifiedBy>D</cp:lastModifiedBy>
  <cp:revision>8</cp:revision>
  <dcterms:created xsi:type="dcterms:W3CDTF">2019-04-26T18:25:41Z</dcterms:created>
  <dcterms:modified xsi:type="dcterms:W3CDTF">2019-04-26T19:13:56Z</dcterms:modified>
</cp:coreProperties>
</file>