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916832"/>
            <a:ext cx="8651630" cy="20756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ПРЕЗЕНТАЦИЯ ПО УЧЕБНОЙ </a:t>
            </a:r>
            <a:r>
              <a:rPr lang="ru-RU" smtClean="0"/>
              <a:t>ПРАКТИКЕ </a:t>
            </a:r>
            <a:r>
              <a:rPr lang="ru-RU" smtClean="0"/>
              <a:t>УП.01 (Часть 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72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Неделя 3. Разработка программы </a:t>
            </a:r>
            <a:r>
              <a:rPr lang="en-US" dirty="0" smtClean="0"/>
              <a:t>“</a:t>
            </a:r>
            <a:r>
              <a:rPr lang="ru-RU" dirty="0"/>
              <a:t>К</a:t>
            </a:r>
            <a:r>
              <a:rPr lang="ru-RU" dirty="0" smtClean="0"/>
              <a:t>алькулятора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12776"/>
            <a:ext cx="32004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79512" y="392927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Функциональное назначение программы – выполнение простейших математических расчетов.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06685" y="4077072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Программа “Калькулятор” имеет следующие функции:</a:t>
            </a:r>
          </a:p>
          <a:p>
            <a:pPr lvl="0"/>
            <a:r>
              <a:rPr lang="ru-RU" sz="20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1) функция сложения</a:t>
            </a:r>
            <a:r>
              <a:rPr lang="en-US" sz="20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;</a:t>
            </a:r>
            <a:endParaRPr lang="ru-RU" sz="2000" b="1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/>
            <a:r>
              <a:rPr lang="ru-RU" sz="20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2) функция вычитания</a:t>
            </a:r>
            <a:r>
              <a:rPr lang="en-US" sz="20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;</a:t>
            </a:r>
            <a:endParaRPr lang="ru-RU" sz="2000" b="1" dirty="0" smtClean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/>
            <a:r>
              <a:rPr lang="ru-RU" sz="20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3) функция умножения</a:t>
            </a:r>
            <a:r>
              <a:rPr lang="en-US" sz="20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;</a:t>
            </a:r>
            <a:endParaRPr lang="ru-RU" sz="2000" b="1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/>
            <a:r>
              <a:rPr lang="ru-RU" sz="20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4) функция деления</a:t>
            </a:r>
            <a:r>
              <a:rPr lang="en-US" sz="20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;</a:t>
            </a:r>
            <a:endParaRPr lang="ru-RU" sz="2000" b="1" dirty="0" smtClean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/>
            <a:r>
              <a:rPr lang="ru-RU" sz="20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5) функция очистки</a:t>
            </a:r>
            <a:r>
              <a:rPr lang="en-US" sz="20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;</a:t>
            </a:r>
            <a:endParaRPr lang="ru-RU" sz="2000" b="1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/>
            <a:r>
              <a:rPr lang="ru-RU" sz="20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6) функция равенства</a:t>
            </a:r>
            <a:r>
              <a:rPr lang="en-US" sz="2000" b="1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  <a:endParaRPr lang="ru-RU" sz="2000" b="1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979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Неделя </a:t>
            </a:r>
            <a:r>
              <a:rPr lang="en-US" dirty="0" smtClean="0"/>
              <a:t>4</a:t>
            </a:r>
            <a:r>
              <a:rPr lang="ru-RU" dirty="0" smtClean="0"/>
              <a:t>. Разработка программы </a:t>
            </a:r>
            <a:r>
              <a:rPr lang="en-US" dirty="0" smtClean="0"/>
              <a:t>“</a:t>
            </a:r>
            <a:r>
              <a:rPr lang="ru-RU" dirty="0" smtClean="0"/>
              <a:t>Графический редактор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80153" y="5013176"/>
            <a:ext cx="67687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Функциональное назначение программы является создание, просматривание, обрабатывание и редактирование цифровых изображения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743692"/>
            <a:ext cx="48667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Программа “Графический редактор” имеет следующие функции:</a:t>
            </a:r>
          </a:p>
          <a:p>
            <a:pPr lvl="0"/>
            <a:r>
              <a:rPr lang="ru-RU" sz="2000" b="1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функция открытия файла</a:t>
            </a:r>
          </a:p>
          <a:p>
            <a:pPr lvl="0"/>
            <a:r>
              <a:rPr lang="ru-RU" sz="2000" b="1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функция сохранения файла</a:t>
            </a:r>
          </a:p>
          <a:p>
            <a:pPr lvl="0"/>
            <a:r>
              <a:rPr lang="ru-RU" sz="2000" b="1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функция работы с кистью</a:t>
            </a:r>
          </a:p>
          <a:p>
            <a:pPr lvl="0"/>
            <a:r>
              <a:rPr lang="ru-RU" sz="2000" b="1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функция работы с ручкой</a:t>
            </a:r>
          </a:p>
          <a:p>
            <a:pPr lvl="0"/>
            <a:r>
              <a:rPr lang="ru-RU" sz="2000" b="1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функция работы с заливкой</a:t>
            </a:r>
          </a:p>
          <a:p>
            <a:pPr lvl="0"/>
            <a:r>
              <a:rPr lang="ru-RU" sz="2000" b="1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функция </a:t>
            </a:r>
            <a:r>
              <a:rPr lang="ru-RU" sz="20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очистки</a:t>
            </a:r>
            <a:endParaRPr lang="ru-RU" sz="2000" b="1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76872"/>
            <a:ext cx="4176464" cy="2588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842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Неделя </a:t>
            </a:r>
            <a:r>
              <a:rPr lang="en-US" dirty="0" smtClean="0"/>
              <a:t>5</a:t>
            </a:r>
            <a:r>
              <a:rPr lang="ru-RU" dirty="0" smtClean="0"/>
              <a:t>. Разработка программы </a:t>
            </a:r>
            <a:r>
              <a:rPr lang="en-US" dirty="0" smtClean="0"/>
              <a:t>“</a:t>
            </a:r>
            <a:r>
              <a:rPr lang="ru-RU" dirty="0" smtClean="0"/>
              <a:t>Семейный бюджет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2452" y="1742149"/>
            <a:ext cx="89040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Семейный бюджет — это план доходов и расходов семьи на определенный промежуток времени. В нем сочетаются как фактические данные за прошедшие периоды, так и запланированные суммы доходов и расходов. Он позволяет семье контролировать движение денежных средств.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48678" y="3573016"/>
            <a:ext cx="88878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Программа “Семейный бюджет” служит для подсчета доходов и расходов семьи за месяц.</a:t>
            </a:r>
          </a:p>
        </p:txBody>
      </p:sp>
    </p:spTree>
    <p:extLst>
      <p:ext uri="{BB962C8B-B14F-4D97-AF65-F5344CB8AC3E}">
        <p14:creationId xmlns:p14="http://schemas.microsoft.com/office/powerpoint/2010/main" val="184842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Неделя </a:t>
            </a:r>
            <a:r>
              <a:rPr lang="en-US" dirty="0"/>
              <a:t>6</a:t>
            </a:r>
            <a:r>
              <a:rPr lang="ru-RU" dirty="0" smtClean="0"/>
              <a:t>. Доработка программы </a:t>
            </a:r>
            <a:r>
              <a:rPr lang="en-US" dirty="0" smtClean="0"/>
              <a:t>“</a:t>
            </a:r>
            <a:r>
              <a:rPr lang="ru-RU" dirty="0" smtClean="0"/>
              <a:t>Семейный бюджет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4936" y="4595377"/>
            <a:ext cx="4216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Функциональное назначение программы – </a:t>
            </a:r>
            <a:r>
              <a:rPr lang="ru-RU" sz="20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контроль семейного бюджета</a:t>
            </a:r>
            <a:endParaRPr lang="ru-RU" sz="2000" b="1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13084" y="4303455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Программа </a:t>
            </a:r>
            <a:r>
              <a:rPr lang="ru-RU" sz="20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“Семейный бюджет” </a:t>
            </a:r>
            <a:r>
              <a:rPr lang="ru-RU" sz="2000" b="1" dirty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имеет следующие </a:t>
            </a:r>
            <a:r>
              <a:rPr lang="ru-RU" sz="20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возможности</a:t>
            </a:r>
            <a:r>
              <a:rPr lang="en-US" sz="20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endParaRPr lang="ru-RU" sz="2000" b="1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/>
            <a:r>
              <a:rPr lang="ru-RU" sz="20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1) подключение к БД</a:t>
            </a:r>
          </a:p>
          <a:p>
            <a:pPr lvl="0"/>
            <a:r>
              <a:rPr lang="ru-RU" sz="20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2) </a:t>
            </a:r>
            <a:r>
              <a:rPr lang="ru-RU" sz="2000" b="1" dirty="0">
                <a:ln w="6350">
                  <a:noFill/>
                </a:ln>
                <a:gradFill>
                  <a:gsLst>
                    <a:gs pos="0">
                      <a:srgbClr val="CEB966">
                        <a:tint val="73000"/>
                        <a:satMod val="145000"/>
                      </a:srgbClr>
                    </a:gs>
                    <a:gs pos="73000">
                      <a:srgbClr val="CEB966">
                        <a:tint val="73000"/>
                        <a:satMod val="145000"/>
                      </a:srgbClr>
                    </a:gs>
                    <a:gs pos="100000">
                      <a:srgbClr val="CEB966">
                        <a:tint val="83000"/>
                        <a:satMod val="143000"/>
                      </a:srgb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</a:rPr>
              <a:t>создание </a:t>
            </a:r>
            <a:r>
              <a:rPr lang="en-US" sz="2000" b="1" dirty="0">
                <a:ln w="6350">
                  <a:noFill/>
                </a:ln>
                <a:gradFill>
                  <a:gsLst>
                    <a:gs pos="0">
                      <a:srgbClr val="CEB966">
                        <a:tint val="73000"/>
                        <a:satMod val="145000"/>
                      </a:srgbClr>
                    </a:gs>
                    <a:gs pos="73000">
                      <a:srgbClr val="CEB966">
                        <a:tint val="73000"/>
                        <a:satMod val="145000"/>
                      </a:srgbClr>
                    </a:gs>
                    <a:gs pos="100000">
                      <a:srgbClr val="CEB966">
                        <a:tint val="83000"/>
                        <a:satMod val="143000"/>
                      </a:srgb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Lucida Sans"/>
              </a:rPr>
              <a:t>SQL-</a:t>
            </a:r>
            <a:r>
              <a:rPr lang="ru-RU" sz="2000" b="1" dirty="0">
                <a:ln w="6350">
                  <a:noFill/>
                </a:ln>
                <a:gradFill>
                  <a:gsLst>
                    <a:gs pos="0">
                      <a:srgbClr val="CEB966">
                        <a:tint val="73000"/>
                        <a:satMod val="145000"/>
                      </a:srgbClr>
                    </a:gs>
                    <a:gs pos="73000">
                      <a:srgbClr val="CEB966">
                        <a:tint val="73000"/>
                        <a:satMod val="145000"/>
                      </a:srgbClr>
                    </a:gs>
                    <a:gs pos="100000">
                      <a:srgbClr val="CEB966">
                        <a:tint val="83000"/>
                        <a:satMod val="143000"/>
                      </a:srgb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</a:rPr>
              <a:t>запроса</a:t>
            </a:r>
          </a:p>
          <a:p>
            <a:pPr lvl="0"/>
            <a:r>
              <a:rPr lang="ru-RU" sz="20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3) добавление записи в БД</a:t>
            </a:r>
            <a:endParaRPr lang="ru-RU" sz="2000" b="1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/>
            <a:r>
              <a:rPr lang="ru-RU" sz="20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4) изменение записей в БД</a:t>
            </a:r>
          </a:p>
          <a:p>
            <a:pPr lvl="0"/>
            <a:r>
              <a:rPr lang="ru-RU" sz="20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5) вывод результата в </a:t>
            </a:r>
            <a:r>
              <a:rPr lang="en-US" sz="20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Word</a:t>
            </a:r>
            <a:endParaRPr lang="ru-RU" sz="2000" b="1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/>
            <a:r>
              <a:rPr lang="ru-RU" sz="20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6) вывод результата в </a:t>
            </a:r>
            <a:r>
              <a:rPr lang="en-US" sz="20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Excel</a:t>
            </a:r>
            <a:endParaRPr lang="ru-RU" sz="2000" b="1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400928" cy="2956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098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994" y="2348880"/>
            <a:ext cx="9001000" cy="1584176"/>
          </a:xfrm>
        </p:spPr>
        <p:txBody>
          <a:bodyPr>
            <a:noAutofit/>
          </a:bodyPr>
          <a:lstStyle/>
          <a:p>
            <a:r>
              <a:rPr lang="ru-RU" sz="6000" dirty="0" smtClean="0"/>
              <a:t>Спасибо за внимание 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111200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</TotalTime>
  <Words>204</Words>
  <Application>Microsoft Office PowerPoint</Application>
  <PresentationFormat>Экран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Апекс</vt:lpstr>
      <vt:lpstr>ПРЕЗЕНТАЦИЯ ПО УЧЕБНОЙ ПРАКТИКЕ УП.01 (Часть 2)</vt:lpstr>
      <vt:lpstr>Неделя 3. Разработка программы “Калькулятора”</vt:lpstr>
      <vt:lpstr>Неделя 4. Разработка программы “Графический редактор”</vt:lpstr>
      <vt:lpstr>Неделя 5. Разработка программы “Семейный бюджет”</vt:lpstr>
      <vt:lpstr>Неделя 6. Доработка программы “Семейный бюджет”</vt:lpstr>
      <vt:lpstr>Спасибо за внимание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УЧЕБНОЙ ПРАКТИКЕ УП.02</dc:title>
  <dc:creator>ARTEMPC</dc:creator>
  <cp:lastModifiedBy>D</cp:lastModifiedBy>
  <cp:revision>6</cp:revision>
  <dcterms:created xsi:type="dcterms:W3CDTF">2019-04-26T18:25:41Z</dcterms:created>
  <dcterms:modified xsi:type="dcterms:W3CDTF">2019-04-26T19:13:46Z</dcterms:modified>
</cp:coreProperties>
</file>