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6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6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6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6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6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6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6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6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68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Автор и дата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Заголовок презентации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xfrm>
            <a:off x="23558499" y="12460720"/>
            <a:ext cx="388621" cy="42926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100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10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109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Заголовок повестки дня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11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Уровень текста 1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Уровень текста 1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Информация о факте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2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Авторство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36" name="Уровень текста 1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Открытая галерея каменной постройки под розово-пурпурным небом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Чёрно-белое фото изогнутой крыши крупным планом"/>
          <p:cNvSpPr/>
          <p:nvPr>
            <p:ph type="pic" sz="half" idx="22"/>
          </p:nvPr>
        </p:nvSpPr>
        <p:spPr>
          <a:xfrm>
            <a:off x="6577500" y="3632200"/>
            <a:ext cx="11228999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Вид снизу на металлическую спиральную лестницу"/>
          <p:cNvSpPr/>
          <p:nvPr>
            <p:ph type="pic" sz="quarter" idx="23"/>
          </p:nvPr>
        </p:nvSpPr>
        <p:spPr>
          <a:xfrm>
            <a:off x="146431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Белый коридор футуристичного вида с тенями"/>
          <p:cNvSpPr/>
          <p:nvPr>
            <p:ph type="pic" idx="21"/>
          </p:nvPr>
        </p:nvSpPr>
        <p:spPr>
          <a:xfrm>
            <a:off x="-38100" y="-520700"/>
            <a:ext cx="24447500" cy="147633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Изогнутые белые арки на отражающей поверхности серого пола"/>
          <p:cNvSpPr/>
          <p:nvPr>
            <p:ph type="pic" idx="21"/>
          </p:nvPr>
        </p:nvSpPr>
        <p:spPr>
          <a:xfrm>
            <a:off x="-76200" y="-558800"/>
            <a:ext cx="24574500" cy="14839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Автор и дата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3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Заголовок презентации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Вид снизу на высокое здание с зеркальными окнами"/>
          <p:cNvSpPr/>
          <p:nvPr>
            <p:ph type="pic" idx="21"/>
          </p:nvPr>
        </p:nvSpPr>
        <p:spPr>
          <a:xfrm>
            <a:off x="8140700" y="-1"/>
            <a:ext cx="205740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3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Частичный вид на потолок с деревянными панелями"/>
          <p:cNvSpPr/>
          <p:nvPr>
            <p:ph type="pic" idx="21"/>
          </p:nvPr>
        </p:nvSpPr>
        <p:spPr>
          <a:xfrm>
            <a:off x="9588500" y="-482600"/>
            <a:ext cx="21513800" cy="1430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Подзаголовок слайда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2" name="Заголовок слайда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63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мелк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7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73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, видео — круп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Подзаголовок слайда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2" name="Заголовок слайда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3" name="Уровень текста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Заголовок раздела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9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777239" marR="0" indent="-777239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6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1234439" marR="0" indent="-777239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6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691639" marR="0" indent="-777239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6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2148839" marR="0" indent="-777239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6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606039" marR="0" indent="-777239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6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3063239" marR="0" indent="-777239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6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520440" marR="0" indent="-77724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6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977640" marR="0" indent="-77724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6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434840" marR="0" indent="-77724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68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Автор: Ушатенко Єгор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Автор: Ушатенко Єгор</a:t>
            </a:r>
          </a:p>
        </p:txBody>
      </p:sp>
      <p:sp>
        <p:nvSpPr>
          <p:cNvPr id="172" name="Презентація про здобутки в культурі України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Презентація про здобутки в культурі України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В цій презентації ми подивимось на українських письменників, художників, музикантів та традиції.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цій презентації ми подивимось на українських письменників, художників, музикантів та традиції.</a:t>
            </a:r>
          </a:p>
        </p:txBody>
      </p:sp>
      <p:sp>
        <p:nvSpPr>
          <p:cNvPr id="175" name="Про що ця презентаці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Про що ця презентація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Українськи письменники"/>
          <p:cNvSpPr txBox="1"/>
          <p:nvPr>
            <p:ph type="title"/>
          </p:nvPr>
        </p:nvSpPr>
        <p:spPr>
          <a:xfrm>
            <a:off x="1206500" y="635355"/>
            <a:ext cx="21971000" cy="1689101"/>
          </a:xfrm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Українськи письменники</a:t>
            </a:r>
          </a:p>
        </p:txBody>
      </p:sp>
      <p:sp>
        <p:nvSpPr>
          <p:cNvPr id="178" name="Тарас Шевченко - дуже відомий український письменник, який створив багато книг.…"/>
          <p:cNvSpPr txBox="1"/>
          <p:nvPr>
            <p:ph type="body" idx="1"/>
          </p:nvPr>
        </p:nvSpPr>
        <p:spPr>
          <a:xfrm>
            <a:off x="1206500" y="2889438"/>
            <a:ext cx="18369479" cy="9615078"/>
          </a:xfrm>
          <a:prstGeom prst="rect">
            <a:avLst/>
          </a:prstGeom>
        </p:spPr>
        <p:txBody>
          <a:bodyPr/>
          <a:lstStyle/>
          <a:p>
            <a:pPr marL="457199" indent="-457199">
              <a:defRPr b="1" sz="5200">
                <a:latin typeface="Graphik"/>
                <a:ea typeface="Graphik"/>
                <a:cs typeface="Graphik"/>
                <a:sym typeface="Graphik"/>
              </a:defRPr>
            </a:pPr>
            <a:r>
              <a:t>Тарас Шевченко - дуже відомий український письменник, який створив багато книг.</a:t>
            </a:r>
          </a:p>
          <a:p>
            <a:pPr marL="457199" indent="-457199">
              <a:defRPr b="1" sz="5200">
                <a:latin typeface="Graphik"/>
                <a:ea typeface="Graphik"/>
                <a:cs typeface="Graphik"/>
                <a:sym typeface="Graphik"/>
              </a:defRPr>
            </a:pPr>
            <a:r>
              <a:t>Леся Українка - теж дуже відома письменниця.</a:t>
            </a:r>
          </a:p>
          <a:p>
            <a:pPr marL="457199" indent="-457199">
              <a:defRPr b="1" sz="5200">
                <a:latin typeface="Graphik"/>
                <a:ea typeface="Graphik"/>
                <a:cs typeface="Graphik"/>
                <a:sym typeface="Graphik"/>
              </a:defRPr>
            </a:pPr>
            <a:r>
              <a:t>Іван Франко - писав твори для дорослих та дітей.</a:t>
            </a:r>
          </a:p>
        </p:txBody>
      </p:sp>
      <p:pic>
        <p:nvPicPr>
          <p:cNvPr id="179" name="shevchenko.jpg" descr="shevchenko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589381" y="2616706"/>
            <a:ext cx="1699283" cy="2026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0" name="ukrainka.jpeg" descr="ukrainka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589381" y="4770996"/>
            <a:ext cx="1699283" cy="176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81" name="skorovoda.jpg" descr="skorovoda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94472" y="6667728"/>
            <a:ext cx="1689101" cy="168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Українськи художни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Українськи художники</a:t>
            </a:r>
          </a:p>
        </p:txBody>
      </p:sp>
      <p:sp>
        <p:nvSpPr>
          <p:cNvPr id="184" name="Марія Примаченко - намалювала багато картин.…"/>
          <p:cNvSpPr txBox="1"/>
          <p:nvPr>
            <p:ph type="body" idx="1"/>
          </p:nvPr>
        </p:nvSpPr>
        <p:spPr>
          <a:xfrm>
            <a:off x="1206500" y="3056406"/>
            <a:ext cx="16763576" cy="9448110"/>
          </a:xfrm>
          <a:prstGeom prst="rect">
            <a:avLst/>
          </a:prstGeom>
        </p:spPr>
        <p:txBody>
          <a:bodyPr/>
          <a:lstStyle/>
          <a:p>
            <a:pPr>
              <a:defRPr b="1" sz="4700">
                <a:latin typeface="Graphik"/>
                <a:ea typeface="Graphik"/>
                <a:cs typeface="Graphik"/>
                <a:sym typeface="Graphik"/>
              </a:defRPr>
            </a:pPr>
            <a:r>
              <a:t>Марія Примаченко - намалювала багато картин.</a:t>
            </a:r>
          </a:p>
          <a:p>
            <a:pPr>
              <a:defRPr b="1" sz="4700">
                <a:latin typeface="Graphik"/>
                <a:ea typeface="Graphik"/>
                <a:cs typeface="Graphik"/>
                <a:sym typeface="Graphik"/>
              </a:defRPr>
            </a:pPr>
            <a:r>
              <a:t>Казимир Малевич - Намалював «Чорний квадрат»</a:t>
            </a:r>
          </a:p>
          <a:p>
            <a:pPr>
              <a:defRPr b="1" sz="4700">
                <a:latin typeface="Graphik"/>
                <a:ea typeface="Graphik"/>
                <a:cs typeface="Graphik"/>
                <a:sym typeface="Graphik"/>
              </a:defRPr>
            </a:pPr>
            <a:r>
              <a:t>Петриківський розпис - це гарні візерунки на посуді та папері.</a:t>
            </a:r>
          </a:p>
        </p:txBody>
      </p:sp>
      <p:pic>
        <p:nvPicPr>
          <p:cNvPr id="185" name="images.jpeg" descr="images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93191" y="1630183"/>
            <a:ext cx="2023157" cy="23847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Casimir_Malevich_photo.jpg" descr="Casimir_Malevich_photo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793191" y="4049019"/>
            <a:ext cx="2023157" cy="3098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7" name="petrykivskyi-rozpys-770x1024.jpg" descr="petrykivskyi-rozpys-770x1024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793191" y="7181871"/>
            <a:ext cx="2023157" cy="26905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Музика і театр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Музика і театри</a:t>
            </a:r>
          </a:p>
        </p:txBody>
      </p:sp>
      <p:sp>
        <p:nvSpPr>
          <p:cNvPr id="190" name="Океан Ельзи - відомий український гурт.…"/>
          <p:cNvSpPr txBox="1"/>
          <p:nvPr>
            <p:ph type="body" idx="1"/>
          </p:nvPr>
        </p:nvSpPr>
        <p:spPr>
          <a:xfrm>
            <a:off x="1206500" y="2935429"/>
            <a:ext cx="15762076" cy="9569087"/>
          </a:xfrm>
          <a:prstGeom prst="rect">
            <a:avLst/>
          </a:prstGeom>
        </p:spPr>
        <p:txBody>
          <a:bodyPr/>
          <a:lstStyle/>
          <a:p>
            <a:pPr marL="617219" indent="-617219">
              <a:defRPr b="1" sz="6000">
                <a:latin typeface="Graphik"/>
                <a:ea typeface="Graphik"/>
                <a:cs typeface="Graphik"/>
                <a:sym typeface="Graphik"/>
              </a:defRPr>
            </a:pPr>
            <a:r>
              <a:t>Океан Ельзи - відомий український гурт.</a:t>
            </a:r>
          </a:p>
          <a:p>
            <a:pPr marL="617219" indent="-617219">
              <a:defRPr b="1" sz="6000">
                <a:latin typeface="Graphik"/>
                <a:ea typeface="Graphik"/>
                <a:cs typeface="Graphik"/>
                <a:sym typeface="Graphik"/>
              </a:defRPr>
            </a:pPr>
            <a:r>
              <a:t>Наші театри ставлять цікаві вистави.</a:t>
            </a:r>
          </a:p>
        </p:txBody>
      </p:sp>
      <p:pic>
        <p:nvPicPr>
          <p:cNvPr id="191" name="eh_1652687462_628202664cf75.jpg" descr="eh_1652687462_628202664cf75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606100" y="1104388"/>
            <a:ext cx="2934148" cy="4251797"/>
          </a:xfrm>
          <a:prstGeom prst="rect">
            <a:avLst/>
          </a:prstGeom>
          <a:ln w="12700">
            <a:miter lim="400000"/>
          </a:ln>
        </p:spPr>
      </p:pic>
      <p:pic>
        <p:nvPicPr>
          <p:cNvPr id="192" name="10-teatrov.jpg" descr="10-teatrov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644787" y="5996429"/>
            <a:ext cx="4856772" cy="27319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Традиції Україн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Традиції України</a:t>
            </a:r>
          </a:p>
        </p:txBody>
      </p:sp>
      <p:sp>
        <p:nvSpPr>
          <p:cNvPr id="195" name="Вишиванка - це не просто одяг, а наша історія.…"/>
          <p:cNvSpPr txBox="1"/>
          <p:nvPr>
            <p:ph type="body" idx="1"/>
          </p:nvPr>
        </p:nvSpPr>
        <p:spPr>
          <a:xfrm>
            <a:off x="1206500" y="3085669"/>
            <a:ext cx="16739910" cy="9418847"/>
          </a:xfrm>
          <a:prstGeom prst="rect">
            <a:avLst/>
          </a:prstGeom>
        </p:spPr>
        <p:txBody>
          <a:bodyPr/>
          <a:lstStyle/>
          <a:p>
            <a:pPr marL="575733" indent="-575733">
              <a:defRPr b="1" sz="5200">
                <a:latin typeface="Graphik"/>
                <a:ea typeface="Graphik"/>
                <a:cs typeface="Graphik"/>
                <a:sym typeface="Graphik"/>
              </a:defRPr>
            </a:pPr>
            <a:r>
              <a:t>Вишиванка - це не просто одяг, а наша історія.</a:t>
            </a:r>
          </a:p>
          <a:p>
            <a:pPr marL="575733" indent="-575733">
              <a:defRPr b="1" sz="5200">
                <a:latin typeface="Graphik"/>
                <a:ea typeface="Graphik"/>
                <a:cs typeface="Graphik"/>
                <a:sym typeface="Graphik"/>
              </a:defRPr>
            </a:pPr>
            <a:r>
              <a:t>На Івана Купала плетемо вінки, а потім пускаємо їх у воду.</a:t>
            </a:r>
          </a:p>
        </p:txBody>
      </p:sp>
      <p:pic>
        <p:nvPicPr>
          <p:cNvPr id="196" name="13391890697867.jpg" descr="13391890697867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944183" y="1029657"/>
            <a:ext cx="3585836" cy="3585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bez-nazvanyya-1.jpg" descr="bez-nazvanyya-1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936538" y="5800921"/>
            <a:ext cx="5601127" cy="34785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53585F"/>
      </a:dk1>
      <a:lt1>
        <a:srgbClr val="5F3E0C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8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6_DynamicWavesLight">
  <a:themeElements>
    <a:clrScheme name="36_DynamicWaves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6_DynamicWaves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6_DynamicWaves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68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