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1pPr>
    <a:lvl2pPr marL="0" marR="0" indent="457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2pPr>
    <a:lvl3pPr marL="0" marR="0" indent="914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3pPr>
    <a:lvl4pPr marL="0" marR="0" indent="1371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4pPr>
    <a:lvl5pPr marL="0" marR="0" indent="18288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5pPr>
    <a:lvl6pPr marL="0" marR="0" indent="22860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6pPr>
    <a:lvl7pPr marL="0" marR="0" indent="2743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7pPr>
    <a:lvl8pPr marL="0" marR="0" indent="3200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8pPr>
    <a:lvl9pPr marL="0" marR="0" indent="3657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357243"/>
              <a:satOff val="7293"/>
              <a:lumOff val="8906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3">
              <a:satOff val="1412"/>
              <a:lumOff val="16412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>
                  <a:satOff val="1412"/>
                  <a:lumOff val="1641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6E937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FFF171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A51B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E1A84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103425"/>
              <a:satOff val="-7243"/>
              <a:lumOff val="992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chemeClr val="accent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lumOff val="-14283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5">
                  <a:lumOff val="-1428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satOff val="-6299"/>
              <a:lumOff val="-3230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Автор и дата"/>
          <p:cNvSpPr txBox="1"/>
          <p:nvPr>
            <p:ph type="body" sz="quarter" idx="21" hasCustomPrompt="1"/>
          </p:nvPr>
        </p:nvSpPr>
        <p:spPr>
          <a:xfrm>
            <a:off x="1206500" y="12268950"/>
            <a:ext cx="21971000" cy="66040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Заголовок презентации"/>
          <p:cNvSpPr txBox="1"/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xfrm>
            <a:off x="23558499" y="1246072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100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10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Подзаголовок повестки дня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Подзаголовок повестки дня</a:t>
            </a:r>
          </a:p>
        </p:txBody>
      </p:sp>
      <p:sp>
        <p:nvSpPr>
          <p:cNvPr id="109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6000"/>
              </a:spcBef>
              <a:buSzTx/>
              <a:buNone/>
              <a:defRPr sz="5000"/>
            </a:lvl1pPr>
            <a:lvl2pPr marL="0" indent="457200">
              <a:spcBef>
                <a:spcPts val="6000"/>
              </a:spcBef>
              <a:buSzTx/>
              <a:buNone/>
              <a:defRPr sz="5000"/>
            </a:lvl2pPr>
            <a:lvl3pPr marL="0" indent="914400">
              <a:spcBef>
                <a:spcPts val="6000"/>
              </a:spcBef>
              <a:buSzTx/>
              <a:buNone/>
              <a:defRPr sz="5000"/>
            </a:lvl3pPr>
            <a:lvl4pPr marL="0" indent="1371600">
              <a:spcBef>
                <a:spcPts val="6000"/>
              </a:spcBef>
              <a:buSzTx/>
              <a:buNone/>
              <a:defRPr sz="5000"/>
            </a:lvl4pPr>
            <a:lvl5pPr marL="0" indent="1828800">
              <a:spcBef>
                <a:spcPts val="6000"/>
              </a:spcBef>
              <a:buSzTx/>
              <a:buNone/>
              <a:defRPr sz="5000"/>
            </a:lvl5pPr>
          </a:lstStyle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Заголовок повестки дня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11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нформационное сообщение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Уровень текста 1…"/>
          <p:cNvSpPr txBox="1"/>
          <p:nvPr>
            <p:ph type="body" sz="half" idx="1" hasCustomPrompt="1"/>
          </p:nvPr>
        </p:nvSpPr>
        <p:spPr>
          <a:xfrm>
            <a:off x="1206500" y="4191000"/>
            <a:ext cx="21971000" cy="40894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Уровень текста 1…"/>
          <p:cNvSpPr txBox="1"/>
          <p:nvPr>
            <p:ph type="body" idx="1" hasCustomPrompt="1"/>
          </p:nvPr>
        </p:nvSpPr>
        <p:spPr>
          <a:xfrm>
            <a:off x="1206500" y="1206500"/>
            <a:ext cx="21971000" cy="7353300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Информация о факте"/>
          <p:cNvSpPr txBox="1"/>
          <p:nvPr>
            <p:ph type="body" sz="quarter" idx="21" hasCustomPrompt="1"/>
          </p:nvPr>
        </p:nvSpPr>
        <p:spPr>
          <a:xfrm>
            <a:off x="1206500" y="8128000"/>
            <a:ext cx="21971000" cy="1079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90000"/>
              </a:lnSpc>
              <a:spcBef>
                <a:spcPts val="0"/>
              </a:spcBef>
              <a:buSzTx/>
              <a:buNone/>
              <a:defRPr spc="-55"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2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Авторство"/>
          <p:cNvSpPr txBox="1"/>
          <p:nvPr>
            <p:ph type="body" sz="quarter" idx="21" hasCustomPrompt="1"/>
          </p:nvPr>
        </p:nvSpPr>
        <p:spPr>
          <a:xfrm>
            <a:off x="5461000" y="9563100"/>
            <a:ext cx="13728700" cy="698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36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Авторство</a:t>
            </a:r>
          </a:p>
        </p:txBody>
      </p:sp>
      <p:sp>
        <p:nvSpPr>
          <p:cNvPr id="136" name="Уровень текста 1…"/>
          <p:cNvSpPr txBox="1"/>
          <p:nvPr>
            <p:ph type="body" sz="quarter" idx="1" hasCustomPrompt="1"/>
          </p:nvPr>
        </p:nvSpPr>
        <p:spPr>
          <a:xfrm>
            <a:off x="5194300" y="4165600"/>
            <a:ext cx="13995400" cy="4432300"/>
          </a:xfrm>
          <a:prstGeom prst="rect">
            <a:avLst/>
          </a:prstGeom>
        </p:spPr>
        <p:txBody>
          <a:bodyPr anchor="b"/>
          <a:lstStyle>
            <a:lvl1pPr marL="254000" indent="-2540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1pPr>
            <a:lvl2pPr marL="254000" indent="2032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2pPr>
            <a:lvl3pPr marL="254000" indent="6604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3pPr>
            <a:lvl4pPr marL="254000" indent="11176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4pPr>
            <a:lvl5pPr marL="254000" indent="15748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«Важная цитата»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Открытая галерея каменной постройки под розово-пурпурным небом"/>
          <p:cNvSpPr/>
          <p:nvPr>
            <p:ph type="pic" sz="quarter" idx="21"/>
          </p:nvPr>
        </p:nvSpPr>
        <p:spPr>
          <a:xfrm>
            <a:off x="1257300" y="3213100"/>
            <a:ext cx="7289800" cy="7289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Чёрно-белое фото изогнутой крыши крупным планом"/>
          <p:cNvSpPr/>
          <p:nvPr>
            <p:ph type="pic" sz="half" idx="22"/>
          </p:nvPr>
        </p:nvSpPr>
        <p:spPr>
          <a:xfrm>
            <a:off x="6577500" y="3632200"/>
            <a:ext cx="11228999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Вид снизу на металлическую спиральную лестницу"/>
          <p:cNvSpPr/>
          <p:nvPr>
            <p:ph type="pic" sz="quarter" idx="23"/>
          </p:nvPr>
        </p:nvSpPr>
        <p:spPr>
          <a:xfrm>
            <a:off x="146431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Белый коридор футуристичного вида с тенями"/>
          <p:cNvSpPr/>
          <p:nvPr>
            <p:ph type="pic" idx="21"/>
          </p:nvPr>
        </p:nvSpPr>
        <p:spPr>
          <a:xfrm>
            <a:off x="-38100" y="-520700"/>
            <a:ext cx="24447500" cy="1476331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Изогнутые белые арки на отражающей поверхности серого пола"/>
          <p:cNvSpPr/>
          <p:nvPr>
            <p:ph type="pic" idx="21"/>
          </p:nvPr>
        </p:nvSpPr>
        <p:spPr>
          <a:xfrm>
            <a:off x="-76200" y="-558800"/>
            <a:ext cx="24574500" cy="1483951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Автор и дата"/>
          <p:cNvSpPr txBox="1"/>
          <p:nvPr>
            <p:ph type="body" sz="quarter" idx="22" hasCustomPrompt="1"/>
          </p:nvPr>
        </p:nvSpPr>
        <p:spPr>
          <a:xfrm>
            <a:off x="1206500" y="12268200"/>
            <a:ext cx="21971000" cy="660400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23" name="Уровень текста 1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Заголовок презентации"/>
          <p:cNvSpPr txBox="1"/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Вид снизу на высокое здание с зеркальными окнами"/>
          <p:cNvSpPr/>
          <p:nvPr>
            <p:ph type="pic" idx="21"/>
          </p:nvPr>
        </p:nvSpPr>
        <p:spPr>
          <a:xfrm>
            <a:off x="8140700" y="-1"/>
            <a:ext cx="20574000" cy="1371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Заголовок слайда"/>
          <p:cNvSpPr txBox="1"/>
          <p:nvPr>
            <p:ph type="title" hasCustomPrompt="1"/>
          </p:nvPr>
        </p:nvSpPr>
        <p:spPr>
          <a:xfrm>
            <a:off x="1206500" y="13335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Заголовок слайда</a:t>
            </a:r>
          </a:p>
        </p:txBody>
      </p:sp>
      <p:sp>
        <p:nvSpPr>
          <p:cNvPr id="34" name="Уровень текста 1…"/>
          <p:cNvSpPr txBox="1"/>
          <p:nvPr>
            <p:ph type="body" sz="quarter" idx="1" hasCustomPrompt="1"/>
          </p:nvPr>
        </p:nvSpPr>
        <p:spPr>
          <a:xfrm>
            <a:off x="1206500" y="7150100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43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4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Частичный вид на потолок с деревянными панелями"/>
          <p:cNvSpPr/>
          <p:nvPr>
            <p:ph type="pic" idx="21"/>
          </p:nvPr>
        </p:nvSpPr>
        <p:spPr>
          <a:xfrm>
            <a:off x="9588500" y="-482600"/>
            <a:ext cx="21513800" cy="1430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Подзаголовок слайда"/>
          <p:cNvSpPr txBox="1"/>
          <p:nvPr>
            <p:ph type="body" sz="quarter" idx="22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62" name="Заголовок слайда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63" name="Уровень текста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, видео — мелк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72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73" name="Уровень текста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, видео — круп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82" name="Заголовок слайда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3" name="Уровень текста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Заголовок раздела"/>
          <p:cNvSpPr txBox="1"/>
          <p:nvPr>
            <p:ph type="title" hasCustomPrompt="1"/>
          </p:nvPr>
        </p:nvSpPr>
        <p:spPr>
          <a:xfrm>
            <a:off x="1206496" y="39116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pc="-119" sz="12000"/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9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/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Заголовок слайда</a:t>
            </a:r>
          </a:p>
        </p:txBody>
      </p:sp>
      <p:sp>
        <p:nvSpPr>
          <p:cNvPr id="3" name="Уровень текста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23558499" y="12458699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 defTabSz="584200">
              <a:spcBef>
                <a:spcPts val="0"/>
              </a:spcBef>
              <a:defRPr sz="20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xmlns:p14="http://schemas.microsoft.com/office/powerpoint/2010/main" spd="med" advClick="1"/>
  <p:txStyles>
    <p:titleStyle>
      <a:lvl1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1pPr>
      <a:lvl2pPr marL="0" marR="0" indent="457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2pPr>
      <a:lvl3pPr marL="0" marR="0" indent="914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3pPr>
      <a:lvl4pPr marL="0" marR="0" indent="1371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4pPr>
      <a:lvl5pPr marL="0" marR="0" indent="18288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5pPr>
      <a:lvl6pPr marL="0" marR="0" indent="22860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6pPr>
      <a:lvl7pPr marL="0" marR="0" indent="2743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7pPr>
      <a:lvl8pPr marL="0" marR="0" indent="3200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8pPr>
      <a:lvl9pPr marL="0" marR="0" indent="3657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9pPr>
    </p:titleStyle>
    <p:bodyStyle>
      <a:lvl1pPr marL="457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1pPr>
      <a:lvl2pPr marL="914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2pPr>
      <a:lvl3pPr marL="1371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3pPr>
      <a:lvl4pPr marL="1828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4pPr>
      <a:lvl5pPr marL="22860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5pPr>
      <a:lvl6pPr marL="2743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6pPr>
      <a:lvl7pPr marL="3200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7pPr>
      <a:lvl8pPr marL="3657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8pPr>
      <a:lvl9pPr marL="4114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Презентація улюбленої книги</a:t>
            </a:r>
          </a:p>
          <a:p>
            <a:pPr/>
            <a:r>
              <a:t>Ушатенка Єгора</a:t>
            </a:r>
          </a:p>
        </p:txBody>
      </p:sp>
      <p:sp>
        <p:nvSpPr>
          <p:cNvPr id="172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Химера лісового озера</a:t>
            </a:r>
          </a:p>
        </p:txBody>
      </p:sp>
      <p:pic>
        <p:nvPicPr>
          <p:cNvPr id="173" name="BC1312AD-CA67-462D-A80E-316F446841C7_4_5005_c.jpeg" descr="BC1312AD-CA67-462D-A80E-316F446841C7_4_5005_c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48780" y="2520745"/>
            <a:ext cx="7972709" cy="94389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Ярослав Стельмах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Ярослав Стельмах</a:t>
            </a:r>
          </a:p>
        </p:txBody>
      </p:sp>
      <p:sp>
        <p:nvSpPr>
          <p:cNvPr id="17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pc="-95" sz="9500"/>
            </a:lvl1pPr>
          </a:lstStyle>
          <a:p>
            <a:pPr/>
            <a:r>
              <a:t>Про автора</a:t>
            </a:r>
          </a:p>
        </p:txBody>
      </p:sp>
      <p:sp>
        <p:nvSpPr>
          <p:cNvPr id="177" name="Content Placeholder 2"/>
          <p:cNvSpPr txBox="1"/>
          <p:nvPr>
            <p:ph type="body" sz="half" idx="1"/>
          </p:nvPr>
        </p:nvSpPr>
        <p:spPr>
          <a:xfrm>
            <a:off x="1206500" y="4248504"/>
            <a:ext cx="15829744" cy="8256012"/>
          </a:xfrm>
          <a:prstGeom prst="rect">
            <a:avLst/>
          </a:prstGeom>
        </p:spPr>
        <p:txBody>
          <a:bodyPr/>
          <a:lstStyle/>
          <a:p>
            <a:pPr/>
            <a:r>
              <a:t>Автор книги: Ярослав Стельмах.</a:t>
            </a:r>
          </a:p>
          <a:p>
            <a:pPr/>
            <a:r>
              <a:t>Відомий своїми творами в драматичного та пригодницького жанрах.</a:t>
            </a:r>
          </a:p>
          <a:p>
            <a:pPr/>
            <a:r>
              <a:t>Інші книги: «Якось у чужому лісі», «Найкращий намет», та ін.</a:t>
            </a:r>
          </a:p>
        </p:txBody>
      </p:sp>
      <p:pic>
        <p:nvPicPr>
          <p:cNvPr id="178" name="Изображение 1.jpg" descr="Изображение 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72396" y="3928294"/>
            <a:ext cx="5181513" cy="80541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pc="-95" sz="9500"/>
            </a:lvl1pPr>
          </a:lstStyle>
          <a:p>
            <a:pPr/>
            <a:r>
              <a:t>Основна ідея книги</a:t>
            </a:r>
          </a:p>
        </p:txBody>
      </p:sp>
      <p:sp>
        <p:nvSpPr>
          <p:cNvPr id="181" name="Content Placeholder 2"/>
          <p:cNvSpPr txBox="1"/>
          <p:nvPr>
            <p:ph type="body" idx="1"/>
          </p:nvPr>
        </p:nvSpPr>
        <p:spPr>
          <a:xfrm>
            <a:off x="1206500" y="4248504"/>
            <a:ext cx="16373463" cy="8256012"/>
          </a:xfrm>
          <a:prstGeom prst="rect">
            <a:avLst/>
          </a:prstGeom>
        </p:spPr>
        <p:txBody>
          <a:bodyPr/>
          <a:lstStyle/>
          <a:p>
            <a:pPr/>
            <a:r>
              <a:t>Тема: Пригоди героя, який прагне розгадати загадку лісового озера.</a:t>
            </a:r>
          </a:p>
          <a:p>
            <a:pPr/>
            <a:r>
              <a:t>Ідея: Сміливість і рішучість дозволяють подолати страхи та дізнатися правду.</a:t>
            </a:r>
          </a:p>
        </p:txBody>
      </p:sp>
      <p:pic>
        <p:nvPicPr>
          <p:cNvPr id="182" name="Изображение.jpg" descr="Изображение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29033" y="2239272"/>
            <a:ext cx="6014315" cy="92374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Сюжет</a:t>
            </a:r>
          </a:p>
        </p:txBody>
      </p:sp>
      <p:sp>
        <p:nvSpPr>
          <p:cNvPr id="185" name="Content Placeholder 2"/>
          <p:cNvSpPr txBox="1"/>
          <p:nvPr>
            <p:ph type="body" sz="half" idx="1"/>
          </p:nvPr>
        </p:nvSpPr>
        <p:spPr>
          <a:xfrm>
            <a:off x="1206499" y="4248504"/>
            <a:ext cx="11162815" cy="8256012"/>
          </a:xfrm>
          <a:prstGeom prst="rect">
            <a:avLst/>
          </a:prstGeom>
        </p:spPr>
        <p:txBody>
          <a:bodyPr/>
          <a:lstStyle/>
          <a:p>
            <a:pPr/>
            <a:r>
              <a:t>Головний герой дізнається про химеру.</a:t>
            </a:r>
          </a:p>
          <a:p>
            <a:pPr/>
            <a:r>
              <a:t>Вирішується її відшукати.</a:t>
            </a:r>
          </a:p>
          <a:p>
            <a:pPr/>
            <a:r>
              <a:t>Герой дізнається що це не химера а Василь.</a:t>
            </a:r>
          </a:p>
        </p:txBody>
      </p:sp>
      <p:pic>
        <p:nvPicPr>
          <p:cNvPr id="186" name="Изображение 3.jpg" descr="Изображение 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63987" y="4261784"/>
            <a:ext cx="10702248" cy="54583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Герої</a:t>
            </a:r>
          </a:p>
        </p:txBody>
      </p:sp>
      <p:sp>
        <p:nvSpPr>
          <p:cNvPr id="189" name="Content Placeholder 2"/>
          <p:cNvSpPr txBox="1"/>
          <p:nvPr>
            <p:ph type="body" sz="half" idx="1"/>
          </p:nvPr>
        </p:nvSpPr>
        <p:spPr>
          <a:xfrm>
            <a:off x="1206499" y="4248504"/>
            <a:ext cx="12510078" cy="8256012"/>
          </a:xfrm>
          <a:prstGeom prst="rect">
            <a:avLst/>
          </a:prstGeom>
        </p:spPr>
        <p:txBody>
          <a:bodyPr/>
          <a:lstStyle/>
          <a:p>
            <a:pPr/>
            <a:r>
              <a:t>Головні герої: Сергій Стеценко та Митько Омельчук.</a:t>
            </a:r>
          </a:p>
          <a:p>
            <a:pPr/>
            <a:r>
              <a:t>Химера: фантастична істота, символ таємничості.</a:t>
            </a:r>
          </a:p>
          <a:p>
            <a:pPr/>
            <a:r>
              <a:t>Друзі героя, які допомагають йому в пригодах.</a:t>
            </a:r>
          </a:p>
        </p:txBody>
      </p:sp>
      <p:pic>
        <p:nvPicPr>
          <p:cNvPr id="190" name="Изображение 4.jpg" descr="Изображение 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01448" y="4116099"/>
            <a:ext cx="9596652" cy="54838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Дякую за увагу!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6_DynamicWavesLight">
  <a:themeElements>
    <a:clrScheme name="36_DynamicWavesLight">
      <a:dk1>
        <a:srgbClr val="53585F"/>
      </a:dk1>
      <a:lt1>
        <a:srgbClr val="5F3E0C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6_DynamicWaves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6_DynamicWaves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6_DynamicWavesLight">
  <a:themeElements>
    <a:clrScheme name="36_DynamicWavesLight">
      <a:dk1>
        <a:srgbClr val="000000"/>
      </a:dk1>
      <a:lt1>
        <a:srgbClr val="FFFFFF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6_DynamicWaves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6_DynamicWaves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