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3CEC-5A7A-4ADE-97C4-1B998D200A24}" type="datetimeFigureOut">
              <a:rPr lang="ru-RU" smtClean="0"/>
              <a:pPr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41C3-ECA4-47CF-84E2-0609D048912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Entrumpelung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28662" y="1500174"/>
            <a:ext cx="3857652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r>
              <a:rPr lang="en-US" sz="10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r>
              <a:rPr lang="en-US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ru-RU" sz="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1517650"/>
            <a:ext cx="1785950" cy="44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785794"/>
            <a:ext cx="5786478" cy="642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4357694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Переезд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28662" y="4786322"/>
            <a:ext cx="121444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214546" y="4357694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100" dirty="0" smtClean="0"/>
              <a:t>Реставрация</a:t>
            </a:r>
            <a:r>
              <a:rPr lang="ru-RU" sz="800" dirty="0" smtClean="0"/>
              <a:t>, </a:t>
            </a:r>
            <a:r>
              <a:rPr lang="ru-RU" sz="1100" dirty="0" smtClean="0"/>
              <a:t>ремонты</a:t>
            </a:r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571868" y="4357694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214546" y="4786322"/>
            <a:ext cx="128588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571868" y="4786322"/>
            <a:ext cx="121444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00100" y="4857760"/>
            <a:ext cx="4286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500166" y="5214950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00166" y="5572140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00166" y="4857760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00100" y="542926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000100" y="1571612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Entrumpelung</a:t>
            </a:r>
            <a:endParaRPr lang="en-US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1000100" y="857232"/>
            <a:ext cx="2143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214414" y="1071546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LASSEN ENTRUMPELUNG </a:t>
            </a:r>
            <a:endParaRPr lang="ru-RU" sz="9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714612" y="857232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929190" y="857232"/>
            <a:ext cx="164307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</a:t>
            </a:r>
            <a:r>
              <a:rPr lang="en-US" dirty="0" err="1" smtClean="0"/>
              <a:t>pwd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929190" y="2143116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929190" y="3429000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Adresse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929190" y="2643182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428860" y="1643050"/>
            <a:ext cx="207170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742920" y="850900"/>
            <a:ext cx="8229630" cy="4133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Дизайн можно ассоциировать с муравьем (работящий, деловитый)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Атрибут сайта это периодически появляющийся рабочий (конструктор, профессионал, муравей, инструмент) В ДЕЙСТВИИ (несет коробку, кисть </a:t>
            </a:r>
            <a:r>
              <a:rPr lang="ru-RU" sz="2400" dirty="0" err="1" smtClean="0">
                <a:latin typeface="+mj-lt"/>
                <a:ea typeface="+mj-ea"/>
                <a:cs typeface="+mj-cs"/>
              </a:rPr>
              <a:t>красит,дрель</a:t>
            </a:r>
            <a:r>
              <a:rPr lang="ru-RU" sz="2400" dirty="0" smtClean="0">
                <a:latin typeface="+mj-lt"/>
                <a:ea typeface="+mj-ea"/>
                <a:cs typeface="+mj-cs"/>
              </a:rPr>
              <a:t> сверлит </a:t>
            </a:r>
            <a:r>
              <a:rPr lang="ru-RU" sz="2400" dirty="0" err="1" smtClean="0">
                <a:latin typeface="+mj-lt"/>
                <a:ea typeface="+mj-ea"/>
                <a:cs typeface="+mj-cs"/>
              </a:rPr>
              <a:t>дырку,молоток</a:t>
            </a:r>
            <a:r>
              <a:rPr lang="ru-RU" sz="2400" dirty="0" smtClean="0">
                <a:latin typeface="+mj-lt"/>
                <a:ea typeface="+mj-ea"/>
                <a:cs typeface="+mj-cs"/>
              </a:rPr>
              <a:t> вбивает гвоздь, машина сервиса мчится на заказ). Это придаст сайду динамичность, сохранит или продлит внимание (время пребывания на сайте). Создаст </a:t>
            </a:r>
            <a:r>
              <a:rPr lang="ru-RU" sz="2400" dirty="0" err="1" smtClean="0">
                <a:latin typeface="+mj-lt"/>
                <a:ea typeface="+mj-ea"/>
                <a:cs typeface="+mj-cs"/>
              </a:rPr>
              <a:t>диловитый</a:t>
            </a:r>
            <a:r>
              <a:rPr lang="ru-RU" sz="2400" dirty="0" smtClean="0">
                <a:latin typeface="+mj-lt"/>
                <a:ea typeface="+mj-ea"/>
                <a:cs typeface="+mj-cs"/>
              </a:rPr>
              <a:t> вид для компании. Сервис – это понятие абстрактное для клиента. А действие, что мы производим, чистим, пилим, убираем – это то что хочет получить наш заказчик.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Страница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About.</a:t>
            </a:r>
            <a:r>
              <a:rPr lang="ru-RU" sz="2400" dirty="0" smtClean="0">
                <a:latin typeface="+mj-lt"/>
                <a:ea typeface="+mj-ea"/>
                <a:cs typeface="+mj-cs"/>
              </a:rPr>
              <a:t> Сертификаты, дипломы наших специалистов.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8596" y="142852"/>
            <a:ext cx="8401080" cy="619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Предложения по дизайну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150" y="139700"/>
            <a:ext cx="8337550" cy="3984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Услуги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27050" y="717550"/>
            <a:ext cx="8401080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+mj-lt"/>
                <a:ea typeface="+mj-ea"/>
                <a:cs typeface="+mj-cs"/>
              </a:rPr>
              <a:t>Предлагаю расширить перечень услуг. Технически гарантировать выполнение услуг можно используя местных подрядчиков. Но чем больше услуг указано, тем больше клиентов привлечены. Наши услуги потенциально нужны каждому в Германии и очень хорошо если клиент куда-то переезжает. Внедрять услуги нужно постепенно.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5950" y="2139950"/>
            <a:ext cx="8401080" cy="4489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Хранение вещей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 smtClean="0">
                <a:latin typeface="+mj-lt"/>
                <a:ea typeface="+mj-ea"/>
                <a:cs typeface="+mj-cs"/>
              </a:rPr>
              <a:t>Мелкий ремонт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Ремонт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бытово</a:t>
            </a:r>
            <a:r>
              <a:rPr lang="ru-RU" dirty="0" err="1" smtClean="0">
                <a:latin typeface="+mj-lt"/>
                <a:ea typeface="+mj-ea"/>
                <a:cs typeface="+mj-cs"/>
              </a:rPr>
              <a:t>й</a:t>
            </a:r>
            <a:r>
              <a:rPr lang="ru-RU" dirty="0" smtClean="0">
                <a:latin typeface="+mj-lt"/>
                <a:ea typeface="+mj-ea"/>
                <a:cs typeface="+mj-cs"/>
              </a:rPr>
              <a:t> техники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Реставрация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мебели, ремонт, перетяжка. Сохраните хорошие эмоции в вещах что вам дороги. Любимый  диван снова будет греть, шкаф будет выглядеть как новый. Это трудная и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щепетльная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работа, доверьте ее мастерам, а мы туда-сюда привезем, вы будете очень 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довольны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baseline="0" dirty="0" smtClean="0">
                <a:latin typeface="+mj-lt"/>
                <a:ea typeface="+mj-ea"/>
                <a:cs typeface="+mj-cs"/>
              </a:rPr>
              <a:t>Перевозка</a:t>
            </a:r>
            <a:r>
              <a:rPr lang="ru-RU" dirty="0" smtClean="0">
                <a:latin typeface="+mj-lt"/>
                <a:ea typeface="+mj-ea"/>
                <a:cs typeface="+mj-cs"/>
              </a:rPr>
              <a:t> музыкальных инструментов(пианино, рояль, аппаратура)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 smtClean="0">
                <a:latin typeface="+mj-lt"/>
                <a:ea typeface="+mj-ea"/>
                <a:cs typeface="+mj-cs"/>
              </a:rPr>
              <a:t>Продажа материалов для БЕРЕЖНОЙ упаковки (</a:t>
            </a:r>
            <a:r>
              <a:rPr lang="ru-RU" dirty="0" err="1" smtClean="0">
                <a:latin typeface="+mj-lt"/>
                <a:ea typeface="+mj-ea"/>
                <a:cs typeface="+mj-cs"/>
              </a:rPr>
              <a:t>гофрокартон</a:t>
            </a:r>
            <a:r>
              <a:rPr lang="ru-RU" dirty="0" smtClean="0">
                <a:latin typeface="+mj-lt"/>
                <a:ea typeface="+mj-ea"/>
                <a:cs typeface="+mj-cs"/>
              </a:rPr>
              <a:t>, пленка оберточная, коробки разных размеров, пузырьковая пленка, наполнитель)</a:t>
            </a:r>
            <a:r>
              <a:rPr lang="en-US" dirty="0" smtClean="0">
                <a:latin typeface="+mj-lt"/>
                <a:ea typeface="+mj-ea"/>
                <a:cs typeface="+mj-cs"/>
              </a:rPr>
              <a:t>, </a:t>
            </a:r>
            <a:r>
              <a:rPr lang="ru-RU" dirty="0" smtClean="0">
                <a:latin typeface="+mj-lt"/>
                <a:ea typeface="+mj-ea"/>
                <a:cs typeface="+mj-cs"/>
              </a:rPr>
              <a:t>комплекты для переездов(например 10 коробок и скотч). Это создает впечатление что вы это постоянно используете и бережно относитесь к вещам.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 smtClean="0">
                <a:latin typeface="+mj-lt"/>
                <a:ea typeface="+mj-ea"/>
                <a:cs typeface="+mj-cs"/>
              </a:rPr>
              <a:t>Отправка службой доставки (если маршрут например по пути)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 smtClean="0">
                <a:latin typeface="+mj-lt"/>
                <a:ea typeface="+mj-ea"/>
                <a:cs typeface="+mj-cs"/>
              </a:rPr>
              <a:t>Правильная утилизация хлама, мы бережем природу. Утилизация батареек, </a:t>
            </a:r>
            <a:r>
              <a:rPr lang="ru-RU" dirty="0" err="1" smtClean="0">
                <a:latin typeface="+mj-lt"/>
                <a:ea typeface="+mj-ea"/>
                <a:cs typeface="+mj-cs"/>
              </a:rPr>
              <a:t>люминисцентных</a:t>
            </a:r>
            <a:r>
              <a:rPr lang="ru-RU" dirty="0" smtClean="0">
                <a:latin typeface="+mj-lt"/>
                <a:ea typeface="+mj-ea"/>
                <a:cs typeface="+mj-cs"/>
              </a:rPr>
              <a:t> ламп, электронных приборов,  жидкости, стекло)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lain" startAt="13"/>
              <a:tabLst/>
              <a:defRPr/>
            </a:pPr>
            <a:endParaRPr lang="ru-RU" sz="1500" dirty="0" smtClean="0">
              <a:latin typeface="+mj-lt"/>
              <a:ea typeface="+mj-ea"/>
              <a:cs typeface="+mj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ru-RU" sz="1500" dirty="0" smtClean="0">
              <a:latin typeface="+mj-lt"/>
              <a:ea typeface="+mj-ea"/>
              <a:cs typeface="+mj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ru-RU" sz="1500" dirty="0" smtClean="0">
              <a:latin typeface="+mj-lt"/>
              <a:ea typeface="+mj-ea"/>
              <a:cs typeface="+mj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250" y="539750"/>
            <a:ext cx="85788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0"/>
              </a:spcBef>
              <a:defRPr/>
            </a:pPr>
            <a:r>
              <a:rPr lang="ru-RU" dirty="0" smtClean="0"/>
              <a:t>9. Оценка </a:t>
            </a:r>
            <a:r>
              <a:rPr lang="ru-RU" dirty="0" smtClean="0"/>
              <a:t>стоимости переезда, очистки. Мы без выезда или с выездом специалиста пересчитаем вам приблизительную стоимость переезда Окончательная стоимость рассчитывается по факту.</a:t>
            </a:r>
          </a:p>
          <a:p>
            <a:pPr marL="342900" lvl="0" indent="-342900">
              <a:spcBef>
                <a:spcPct val="0"/>
              </a:spcBef>
              <a:defRPr/>
            </a:pPr>
            <a:r>
              <a:rPr lang="ru-RU" dirty="0" smtClean="0"/>
              <a:t>10. Электронная </a:t>
            </a:r>
            <a:r>
              <a:rPr lang="ru-RU" dirty="0" smtClean="0"/>
              <a:t>система оплаты</a:t>
            </a:r>
          </a:p>
          <a:p>
            <a:pPr marL="342900" lvl="0" indent="-342900">
              <a:spcBef>
                <a:spcPct val="0"/>
              </a:spcBef>
              <a:defRPr/>
            </a:pPr>
            <a:r>
              <a:rPr lang="ru-RU" dirty="0" smtClean="0"/>
              <a:t>11. Электронный </a:t>
            </a:r>
            <a:r>
              <a:rPr lang="ru-RU" dirty="0" smtClean="0"/>
              <a:t>аукцион вещей. Оценка стоимости вещей.</a:t>
            </a:r>
          </a:p>
          <a:p>
            <a:pPr marL="342900" lvl="0" indent="-342900">
              <a:spcBef>
                <a:spcPct val="0"/>
              </a:spcBef>
              <a:defRPr/>
            </a:pPr>
            <a:endParaRPr lang="ru-RU" dirty="0" smtClean="0"/>
          </a:p>
          <a:p>
            <a:pPr marL="342900" lvl="0" indent="-342900">
              <a:spcBef>
                <a:spcPct val="0"/>
              </a:spcBef>
              <a:defRPr/>
            </a:pPr>
            <a:r>
              <a:rPr lang="ru-RU" dirty="0" smtClean="0"/>
              <a:t>Клиент может нам прислать фотографии вещей, которые нужно перевезти или помещение которое нужно освободить от вещей, или просто выставить на аукцион с нашей доставкой.</a:t>
            </a:r>
          </a:p>
          <a:p>
            <a:pPr marL="342900" lvl="0" indent="-342900">
              <a:spcBef>
                <a:spcPct val="0"/>
              </a:spcBef>
              <a:buAutoNum type="arabicPeriod" startAt="12"/>
              <a:defRPr/>
            </a:pPr>
            <a:r>
              <a:rPr lang="ru-RU" dirty="0" smtClean="0"/>
              <a:t>Организация переезда сотрудникам различных компаний.</a:t>
            </a:r>
          </a:p>
          <a:p>
            <a:pPr marL="342900" lvl="0" indent="-342900">
              <a:spcBef>
                <a:spcPct val="0"/>
              </a:spcBef>
              <a:buAutoNum type="arabicPeriod" startAt="12"/>
              <a:defRPr/>
            </a:pPr>
            <a:r>
              <a:rPr lang="ru-RU" dirty="0" smtClean="0"/>
              <a:t>Офисный переезд. Мы бережно упакуем, инвентаризируем и перевезем ваш офис. Сэкономьте Ваше время деньги и нервы. Получите хорошие воспоминания о переезде вместе с нами.</a:t>
            </a:r>
          </a:p>
          <a:p>
            <a:pPr marL="342900" lvl="0" indent="-342900">
              <a:spcBef>
                <a:spcPct val="0"/>
              </a:spcBef>
              <a:defRPr/>
            </a:pPr>
            <a:r>
              <a:rPr lang="ru-RU" dirty="0" smtClean="0"/>
              <a:t>14. </a:t>
            </a:r>
            <a:r>
              <a:rPr lang="ru-RU" dirty="0" smtClean="0"/>
              <a:t>Промышленный переезд. Вы хотите перевезти ткацкую фабрику, автомастерскую, склад? Оборудование, инструменты, перевозка торгового оборудования. Мы перевезем все, кроме яблочного сада. У нас еще нет корчевателя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pPr marL="342900" lvl="0" indent="-342900">
              <a:spcBef>
                <a:spcPct val="0"/>
              </a:spcBef>
              <a:defRPr/>
            </a:pPr>
            <a:r>
              <a:rPr lang="ru-RU" dirty="0" smtClean="0"/>
              <a:t>15. Зачистка </a:t>
            </a:r>
            <a:r>
              <a:rPr lang="ru-RU" dirty="0" smtClean="0"/>
              <a:t>территории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442912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СЛОГАНЫ</a:t>
            </a:r>
            <a:r>
              <a:rPr lang="ru-RU" sz="3600" dirty="0" smtClean="0"/>
              <a:t> </a:t>
            </a:r>
            <a:r>
              <a:rPr lang="ru-RU" sz="1200" dirty="0" smtClean="0"/>
              <a:t>ДЛЯ ТЕКСТОВ И СТАТЕЙ</a:t>
            </a:r>
            <a:endParaRPr lang="ru-RU" sz="3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71472" y="850900"/>
            <a:ext cx="8401080" cy="1289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1500" dirty="0" smtClean="0">
                <a:latin typeface="+mj-lt"/>
                <a:ea typeface="+mj-ea"/>
                <a:cs typeface="+mj-cs"/>
              </a:rPr>
              <a:t>Работаем быстро, тихо, аккуратно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Весь</a:t>
            </a:r>
            <a:r>
              <a:rPr kumimoji="0" lang="ru-RU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ассортимент ручного инструмента в Профессиональных руках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Аккуратные сотрудники (Клиенту не нужно страховать вещи от порчи. Мы это гарантируем.)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1500" dirty="0" smtClean="0">
                <a:latin typeface="+mj-lt"/>
                <a:ea typeface="+mj-ea"/>
                <a:cs typeface="+mj-cs"/>
              </a:rPr>
              <a:t>Мы заботимся о природе и сортируем весь хлам.</a:t>
            </a:r>
            <a:endParaRPr kumimoji="0" lang="ru-RU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заказчику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71500" y="1384300"/>
            <a:ext cx="840108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Что ожидает получить люди</a:t>
            </a:r>
            <a:r>
              <a:rPr kumimoji="0" lang="ru-RU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обращаясь в вашу компанию? Напишите </a:t>
            </a:r>
            <a:r>
              <a:rPr lang="ru-RU" sz="1500" dirty="0" smtClean="0">
                <a:latin typeface="+mj-lt"/>
                <a:ea typeface="+mj-ea"/>
                <a:cs typeface="+mj-cs"/>
              </a:rPr>
              <a:t>побольше</a:t>
            </a:r>
            <a:r>
              <a:rPr kumimoji="0" lang="ru-RU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признаков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1500" dirty="0" smtClean="0">
                <a:latin typeface="+mj-lt"/>
                <a:ea typeface="+mj-ea"/>
                <a:cs typeface="+mj-cs"/>
              </a:rPr>
              <a:t>Какие основные вопросы(запросы) нужно ввести чтобы им соответствовал продукт вашей компании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15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531812"/>
          </a:xfrm>
        </p:spPr>
        <p:txBody>
          <a:bodyPr>
            <a:noAutofit/>
          </a:bodyPr>
          <a:lstStyle/>
          <a:p>
            <a:r>
              <a:rPr lang="ru-RU" sz="3200" dirty="0" smtClean="0"/>
              <a:t>На </a:t>
            </a:r>
            <a:r>
              <a:rPr lang="ru-RU" sz="3200" dirty="0" err="1" smtClean="0"/>
              <a:t>перспекетиву</a:t>
            </a:r>
            <a:endParaRPr lang="ru-RU" sz="32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71500" y="939800"/>
            <a:ext cx="8401080" cy="2800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dirty="0" smtClean="0">
                <a:latin typeface="+mj-lt"/>
                <a:ea typeface="+mj-ea"/>
                <a:cs typeface="+mj-cs"/>
              </a:rPr>
              <a:t>Внедрить электронную систему учета (</a:t>
            </a:r>
            <a:r>
              <a:rPr lang="en-US" dirty="0" smtClean="0">
                <a:latin typeface="+mj-lt"/>
                <a:ea typeface="+mj-ea"/>
                <a:cs typeface="+mj-cs"/>
              </a:rPr>
              <a:t>RFID </a:t>
            </a:r>
            <a:r>
              <a:rPr lang="ru-RU" dirty="0" smtClean="0">
                <a:latin typeface="+mj-lt"/>
                <a:ea typeface="+mj-ea"/>
                <a:cs typeface="+mj-cs"/>
              </a:rPr>
              <a:t>метки например). Или упаковщика </a:t>
            </a:r>
            <a:r>
              <a:rPr lang="ru-RU" dirty="0" smtClean="0">
                <a:latin typeface="+mj-lt"/>
                <a:ea typeface="+mj-ea"/>
                <a:cs typeface="+mj-cs"/>
              </a:rPr>
              <a:t>снабдить </a:t>
            </a:r>
            <a:r>
              <a:rPr lang="ru-RU" dirty="0" err="1" smtClean="0">
                <a:latin typeface="+mj-lt"/>
                <a:ea typeface="+mj-ea"/>
                <a:cs typeface="+mj-cs"/>
              </a:rPr>
              <a:t>штрих-липучками</a:t>
            </a:r>
            <a:r>
              <a:rPr lang="ru-RU" dirty="0" smtClean="0">
                <a:latin typeface="+mj-lt"/>
                <a:ea typeface="+mj-ea"/>
                <a:cs typeface="+mj-cs"/>
              </a:rPr>
              <a:t> </a:t>
            </a:r>
            <a:r>
              <a:rPr lang="ru-RU" dirty="0" smtClean="0">
                <a:latin typeface="+mj-lt"/>
                <a:ea typeface="+mj-ea"/>
                <a:cs typeface="+mj-cs"/>
              </a:rPr>
              <a:t>и голосовой </a:t>
            </a:r>
            <a:r>
              <a:rPr lang="en-US" dirty="0" smtClean="0">
                <a:latin typeface="+mj-lt"/>
                <a:ea typeface="+mj-ea"/>
                <a:cs typeface="+mj-cs"/>
              </a:rPr>
              <a:t>picker.</a:t>
            </a:r>
            <a:r>
              <a:rPr lang="ru-RU" dirty="0" smtClean="0">
                <a:latin typeface="+mj-lt"/>
                <a:ea typeface="+mj-ea"/>
                <a:cs typeface="+mj-cs"/>
              </a:rPr>
              <a:t> – он проговорил все что в коробке в слух и назвал последние 4 номера штриха и наклеил его на коробку. Клиент получает и считывает код. Он может даже не распаковывать и считать код и будет знать что в коробке даже через 10 лет. Интересная услуга, мне </a:t>
            </a:r>
            <a:r>
              <a:rPr lang="ru-RU" dirty="0" smtClean="0">
                <a:latin typeface="+mj-lt"/>
                <a:ea typeface="+mj-ea"/>
                <a:cs typeface="+mj-cs"/>
              </a:rPr>
              <a:t>кажется!!! </a:t>
            </a:r>
            <a:endParaRPr lang="ru-RU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+mj-lt"/>
                <a:ea typeface="+mj-ea"/>
                <a:cs typeface="+mj-cs"/>
              </a:rPr>
              <a:t>С электронной системой учета клиент может не страховать товар на случай утери, мы гарантируем это.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 </a:t>
            </a:r>
            <a:r>
              <a:rPr lang="ru-RU" dirty="0" smtClean="0">
                <a:latin typeface="+mj-lt"/>
                <a:ea typeface="+mj-ea"/>
                <a:cs typeface="+mj-cs"/>
              </a:rPr>
              <a:t>У сотрудников браслеты. Мы не бездействуем, мы не простаиваем, мы постоянно </a:t>
            </a:r>
            <a:r>
              <a:rPr lang="ru-RU" dirty="0" smtClean="0">
                <a:latin typeface="+mj-lt"/>
                <a:ea typeface="+mj-ea"/>
                <a:cs typeface="+mj-cs"/>
              </a:rPr>
              <a:t>улучшаем наш сервис.</a:t>
            </a:r>
            <a:endParaRPr lang="ru-RU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5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5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5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626</Words>
  <Application>Microsoft Office PowerPoint</Application>
  <PresentationFormat>Экран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Klassen Entrumpelung projekt</vt:lpstr>
      <vt:lpstr>Слайд 2</vt:lpstr>
      <vt:lpstr>Слайд 3</vt:lpstr>
      <vt:lpstr>Услуги</vt:lpstr>
      <vt:lpstr>Слайд 5</vt:lpstr>
      <vt:lpstr>СЛОГАНЫ ДЛЯ ТЕКСТОВ И СТАТЕЙ</vt:lpstr>
      <vt:lpstr>Вопросы заказчику</vt:lpstr>
      <vt:lpstr>На перспекетиву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Klassen Entrumpelung projekt</dc:title>
  <dc:creator>desktop</dc:creator>
  <cp:lastModifiedBy>desktop</cp:lastModifiedBy>
  <cp:revision>27</cp:revision>
  <dcterms:created xsi:type="dcterms:W3CDTF">2017-03-04T21:21:05Z</dcterms:created>
  <dcterms:modified xsi:type="dcterms:W3CDTF">2017-03-05T07:07:57Z</dcterms:modified>
</cp:coreProperties>
</file>