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4A46BF-42FA-4137-BD37-1098EFF15886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3/02/22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7C8BBD-9F02-4390-99CF-5CA3B7145CCD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6CB8E4-845E-4502-BC5F-BA9D4256CF95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3/02/22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6C3E90-85F4-45C0-9056-114C7034A238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U.A. Programación Avanzada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Febrero, 2022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Orientación didáctica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662400" y="2147760"/>
            <a:ext cx="10866960" cy="12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1 Programación orientada a objetos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 Clases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1.2 Objetos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1.3 Herencia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1.4 Polimorfismo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1.5 Abstracción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2 Interfaz gráfica de usuario (GUI)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2.1 Ambiente de desarrollo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2.2 Controles básicos (formas, botones y etiquetas)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2.3 Control ListBox y ComboBox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2.4 Eventos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3 Puertos y comunicaciones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3.1 Puerto serie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3.2 Puerto USB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3.3 Comunicación TCP/IP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4 Adquisición de imágenes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4.1 Adquisición de imágenes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BIBLIOGRAFIA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1310040" y="1690560"/>
            <a:ext cx="9571680" cy="45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LibreOffice/7.0.4.2$Linux_X86_64 LibreOffice_project/00$Build-2</Application>
  <AppVersion>15.0000</AppVersion>
  <Words>83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2021-02-24T12:09:54Z</dcterms:created>
  <dc:creator>Moshkodo Moshkodoi</dc:creator>
  <dc:description/>
  <dc:language>es-MX</dc:language>
  <cp:lastModifiedBy/>
  <dcterms:modified xsi:type="dcterms:W3CDTF">2022-02-03T14:29:06Z</dcterms:modified>
  <cp:revision>10</cp:revision>
  <dc:subject/>
  <dc:title>U.A. Programación Avanzada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</vt:i4>
  </property>
</Properties>
</file>