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7" r:id="rId6"/>
    <p:sldId id="25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58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78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02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47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07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4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1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72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5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062C-A5B3-4D2F-AF24-FF3CD7AD4855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734D-7C8B-4110-B8D2-1C1E7886FD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kde.org/stable/umbrello/latest/win6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U.T. 1 Programación orientada a objetos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345519"/>
          </a:xfrm>
        </p:spPr>
        <p:txBody>
          <a:bodyPr>
            <a:normAutofit/>
          </a:bodyPr>
          <a:lstStyle/>
          <a:p>
            <a:r>
              <a:rPr lang="es-MX" dirty="0" smtClean="0"/>
              <a:t>Competencia específica</a:t>
            </a:r>
          </a:p>
          <a:p>
            <a:r>
              <a:rPr lang="es-MX" dirty="0" smtClean="0"/>
              <a:t>Desarrolla programas de aplicación de acuerdo a la programación orientada a objetos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37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538843"/>
            <a:ext cx="10721561" cy="2726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6" y="3559627"/>
            <a:ext cx="10517314" cy="14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09" y="179614"/>
            <a:ext cx="9146523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7" y="212270"/>
            <a:ext cx="10956121" cy="6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 de clases usando </a:t>
            </a:r>
            <a:r>
              <a:rPr lang="es-MX" dirty="0" err="1" smtClean="0"/>
              <a:t>Umbrello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Descargue la versión portable del programa </a:t>
            </a:r>
            <a:r>
              <a:rPr lang="es-MX" dirty="0" err="1" smtClean="0"/>
              <a:t>Umbrello</a:t>
            </a:r>
            <a:r>
              <a:rPr lang="es-MX" dirty="0" smtClean="0"/>
              <a:t> de la siguiente página:</a:t>
            </a:r>
          </a:p>
          <a:p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://download.kde.org/stable/umbrello/latest/win64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 smtClean="0"/>
              <a:t>Utilizando este software podemos representar las clases de acuerdo con la notación del lenguaje UML. En la siguiente diapositiva se muestra un ejemplo de un diagrama de clases.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4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representación de clases en UML (diagrama creado, e imagen exportada con </a:t>
            </a:r>
            <a:r>
              <a:rPr lang="es-MX" dirty="0" err="1" smtClean="0"/>
              <a:t>Umbrello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4" y="2253342"/>
            <a:ext cx="9386112" cy="2731134"/>
          </a:xfrm>
        </p:spPr>
      </p:pic>
    </p:spTree>
    <p:extLst>
      <p:ext uri="{BB962C8B-B14F-4D97-AF65-F5344CB8AC3E}">
        <p14:creationId xmlns:p14="http://schemas.microsoft.com/office/powerpoint/2010/main" val="30658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J. </a:t>
            </a:r>
            <a:r>
              <a:rPr lang="es-MX" dirty="0" err="1" smtClean="0"/>
              <a:t>Rumbaugh</a:t>
            </a:r>
            <a:r>
              <a:rPr lang="es-MX" dirty="0" smtClean="0"/>
              <a:t>, et al, </a:t>
            </a:r>
            <a:r>
              <a:rPr lang="es-MX" dirty="0" err="1" smtClean="0"/>
              <a:t>Object</a:t>
            </a:r>
            <a:r>
              <a:rPr lang="es-MX" dirty="0" err="1"/>
              <a:t>-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Modelling</a:t>
            </a:r>
            <a:r>
              <a:rPr lang="es-MX" dirty="0" smtClean="0"/>
              <a:t> and </a:t>
            </a:r>
            <a:r>
              <a:rPr lang="es-MX" dirty="0" err="1" smtClean="0"/>
              <a:t>Design</a:t>
            </a:r>
            <a:r>
              <a:rPr lang="es-MX" dirty="0" smtClean="0"/>
              <a:t>, Prentice-Hall, 1991</a:t>
            </a:r>
            <a:r>
              <a:rPr lang="es-MX" dirty="0" smtClean="0"/>
              <a:t>.</a:t>
            </a:r>
          </a:p>
          <a:p>
            <a:r>
              <a:rPr lang="es-MX" dirty="0" smtClean="0"/>
              <a:t>J. </a:t>
            </a:r>
            <a:r>
              <a:rPr lang="es-MX" dirty="0" err="1" smtClean="0"/>
              <a:t>Schmuller</a:t>
            </a:r>
            <a:r>
              <a:rPr lang="es-MX" dirty="0" smtClean="0"/>
              <a:t>, Aprendiendo UML en 24 horas, Prentice-Hall.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1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1.2.1 Atributos</a:t>
            </a:r>
          </a:p>
          <a:p>
            <a:r>
              <a:rPr lang="es-MX" dirty="0" smtClean="0"/>
              <a:t>1.2.2 Métodos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13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1.3 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8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Polimorfismo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1.5 Abstracción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8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orientado a objetos?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Superficialmente el término “orientado a objetos” significa que organizamos el software como una colección de objetos discretos que incorporan estructura y comportamiento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Las características requeridas para que un enfoque sea considerado orientado a objetos son: identidad, clasificación, polimorfismo, y herencia.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8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Modelado y diseño orientado a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modelado y diseño orientado a objetos es una forma de pensar acerca de los problemas usando modelos organizados alrededor de conceptos del mundo real.</a:t>
            </a:r>
          </a:p>
          <a:p>
            <a:r>
              <a:rPr lang="es-MX" dirty="0" smtClean="0"/>
              <a:t>En la orientación a objetos el elemento de construcción fundamental es el objeto, el cual combina el concepto de dato estructurado y el concepto de comportamiento en una sola entidad.</a:t>
            </a:r>
          </a:p>
          <a:p>
            <a:r>
              <a:rPr lang="es-MX" dirty="0"/>
              <a:t>L</a:t>
            </a:r>
            <a:r>
              <a:rPr lang="es-MX" dirty="0" smtClean="0"/>
              <a:t>a metodología Técnica de Modelado de Objetos (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Modelling</a:t>
            </a:r>
            <a:r>
              <a:rPr lang="es-MX" dirty="0" smtClean="0"/>
              <a:t> </a:t>
            </a:r>
            <a:r>
              <a:rPr lang="es-MX" dirty="0" err="1" smtClean="0"/>
              <a:t>Technique</a:t>
            </a:r>
            <a:r>
              <a:rPr lang="es-MX" dirty="0" smtClean="0"/>
              <a:t>) se extiende desde el análisis, pasa por el diseño, y llega hasta la implementación.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7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18419"/>
            <a:ext cx="10515600" cy="1325563"/>
          </a:xfrm>
        </p:spPr>
        <p:txBody>
          <a:bodyPr/>
          <a:lstStyle/>
          <a:p>
            <a:r>
              <a:rPr lang="es-MX" dirty="0" smtClean="0"/>
              <a:t>Técnica de Modelado de </a:t>
            </a:r>
            <a:r>
              <a:rPr lang="es-MX" dirty="0" smtClean="0"/>
              <a:t>Objetos (James  </a:t>
            </a:r>
            <a:r>
              <a:rPr lang="es-MX" dirty="0" err="1" smtClean="0"/>
              <a:t>Rumbaugh</a:t>
            </a:r>
            <a:r>
              <a:rPr lang="es-MX" dirty="0" smtClean="0"/>
              <a:t>, et al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7663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Se construye un modelo de análisis para abstraer los aspectos esenciales del dominio de la aplicación.</a:t>
            </a:r>
          </a:p>
          <a:p>
            <a:r>
              <a:rPr lang="es-MX" dirty="0" smtClean="0"/>
              <a:t>Ese modelo contiene los objetos en el dominio de la aplicación, incluyendo una descripción de las propiedades de los objetos y su comportamiento.</a:t>
            </a:r>
          </a:p>
          <a:p>
            <a:r>
              <a:rPr lang="es-MX" dirty="0" smtClean="0"/>
              <a:t>Se toman decisiones de diseño y se agregan detalles al modelo para describir y optimizar la implementación.</a:t>
            </a:r>
          </a:p>
          <a:p>
            <a:r>
              <a:rPr lang="es-MX" dirty="0" smtClean="0"/>
              <a:t>Los objetos del dominio de la aplicación forman el </a:t>
            </a:r>
            <a:r>
              <a:rPr lang="es-MX" dirty="0" err="1" smtClean="0"/>
              <a:t>framework</a:t>
            </a:r>
            <a:r>
              <a:rPr lang="es-MX" dirty="0" smtClean="0"/>
              <a:t> del modelo de diseño, pero son implementados en términos de objetos del dominio de la computadora.</a:t>
            </a:r>
          </a:p>
          <a:p>
            <a:r>
              <a:rPr lang="es-MX" dirty="0" smtClean="0"/>
              <a:t>Finalmente el modelo de diseño es implementado en un lenguaje de programación, una base de datos, o un hardware.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71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Temas de la U.T. 1 Programación orientada a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Clases</a:t>
            </a:r>
          </a:p>
          <a:p>
            <a:r>
              <a:rPr lang="es-MX" dirty="0" smtClean="0"/>
              <a:t>1.2 Objetos</a:t>
            </a:r>
          </a:p>
          <a:p>
            <a:r>
              <a:rPr lang="es-MX" dirty="0" smtClean="0"/>
              <a:t>1.2.1 Atributos</a:t>
            </a:r>
          </a:p>
          <a:p>
            <a:r>
              <a:rPr lang="es-MX" dirty="0" smtClean="0"/>
              <a:t>1.2.2 Métodos</a:t>
            </a:r>
          </a:p>
          <a:p>
            <a:r>
              <a:rPr lang="es-MX" dirty="0" smtClean="0"/>
              <a:t>1.3 Herencia</a:t>
            </a:r>
          </a:p>
          <a:p>
            <a:r>
              <a:rPr lang="es-MX" dirty="0" smtClean="0"/>
              <a:t>1.4 Polimorfismo</a:t>
            </a:r>
          </a:p>
          <a:p>
            <a:r>
              <a:rPr lang="es-MX" dirty="0" smtClean="0"/>
              <a:t>1.5 Abstracción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52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1.1 Clases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092" y="1690688"/>
            <a:ext cx="10923815" cy="4351338"/>
          </a:xfrm>
        </p:spPr>
        <p:txBody>
          <a:bodyPr/>
          <a:lstStyle/>
          <a:p>
            <a:r>
              <a:rPr lang="es-MX" dirty="0" smtClean="0"/>
              <a:t>El primer paso para implementar un diseño orientado a objetos es declarar clases de objetos. Cada atributo y operación en un diagrama de objetos debe ser declarado como parte de su clase correspondiente.</a:t>
            </a:r>
            <a:endParaRPr lang="es-MX" dirty="0" smtClean="0"/>
          </a:p>
          <a:p>
            <a:r>
              <a:rPr lang="es-MX" dirty="0" smtClean="0"/>
              <a:t>En el ámbito de la ingeniería de software, en el lenguaje UML, una clase se representa con un rectángulo.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404" y="3610127"/>
            <a:ext cx="2188709" cy="24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obtención de las clases para representar un juego de baloncesto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697"/>
            <a:ext cx="10442982" cy="11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8" y="222053"/>
            <a:ext cx="9262701" cy="63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1" y="247902"/>
            <a:ext cx="9412888" cy="6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495</Words>
  <Application>Microsoft Office PowerPoint</Application>
  <PresentationFormat>Panorámica</PresentationFormat>
  <Paragraphs>42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U.T. 1 Programación orientada a objetos</vt:lpstr>
      <vt:lpstr>¿Qué es orientado a objetos?</vt:lpstr>
      <vt:lpstr>Modelado y diseño orientado a objetos</vt:lpstr>
      <vt:lpstr>Técnica de Modelado de Objetos (James  Rumbaugh, et al)</vt:lpstr>
      <vt:lpstr>Temas de la U.T. 1 Programación orientada a objetos</vt:lpstr>
      <vt:lpstr>1.1 Clases</vt:lpstr>
      <vt:lpstr>Ejemplo de obtención de las clases para representar un juego de baloncesto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de clases usando Umbrello</vt:lpstr>
      <vt:lpstr>Ejemplo de representación de clases en UML (diagrama creado, e imagen exportada con Umbrello)</vt:lpstr>
      <vt:lpstr>REFERENCIAS</vt:lpstr>
      <vt:lpstr>1.2 Objetos</vt:lpstr>
      <vt:lpstr>1.3 Herencia</vt:lpstr>
      <vt:lpstr>1.4 Polimorfismo</vt:lpstr>
      <vt:lpstr>1.5 Abstracción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U.T. 1 Programación orientada a objetos</dc:title>
  <dc:creator>Moshkodo Moshkodoi</dc:creator>
  <cp:lastModifiedBy>Moshkodo Moshkodoi</cp:lastModifiedBy>
  <cp:revision>27</cp:revision>
  <dcterms:created xsi:type="dcterms:W3CDTF">2021-02-24T14:33:15Z</dcterms:created>
  <dcterms:modified xsi:type="dcterms:W3CDTF">2021-02-24T17:20:54Z</dcterms:modified>
</cp:coreProperties>
</file>