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1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75D2-96AA-4689-83A0-14197A008948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DCE4-5F97-40AB-A6FF-C9CE0F58E1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58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75D2-96AA-4689-83A0-14197A008948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DCE4-5F97-40AB-A6FF-C9CE0F58E1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676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75D2-96AA-4689-83A0-14197A008948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DCE4-5F97-40AB-A6FF-C9CE0F58E1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165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75D2-96AA-4689-83A0-14197A008948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DCE4-5F97-40AB-A6FF-C9CE0F58E1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074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75D2-96AA-4689-83A0-14197A008948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DCE4-5F97-40AB-A6FF-C9CE0F58E1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598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75D2-96AA-4689-83A0-14197A008948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DCE4-5F97-40AB-A6FF-C9CE0F58E1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020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75D2-96AA-4689-83A0-14197A008948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DCE4-5F97-40AB-A6FF-C9CE0F58E1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945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75D2-96AA-4689-83A0-14197A008948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DCE4-5F97-40AB-A6FF-C9CE0F58E1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6094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75D2-96AA-4689-83A0-14197A008948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DCE4-5F97-40AB-A6FF-C9CE0F58E1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574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75D2-96AA-4689-83A0-14197A008948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DCE4-5F97-40AB-A6FF-C9CE0F58E1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616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75D2-96AA-4689-83A0-14197A008948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DCE4-5F97-40AB-A6FF-C9CE0F58E1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467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A75D2-96AA-4689-83A0-14197A008948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6DCE4-5F97-40AB-A6FF-C9CE0F58E1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074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U.A. Programación Avanzada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Febrero, 2021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46133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Orientación didáctica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04" y="2147887"/>
            <a:ext cx="10867392" cy="124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2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U.T. 1 Programación orientada a objetos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1.1 Clases</a:t>
            </a:r>
          </a:p>
          <a:p>
            <a:r>
              <a:rPr lang="es-MX" dirty="0" smtClean="0"/>
              <a:t>1.2 Objetos</a:t>
            </a:r>
          </a:p>
          <a:p>
            <a:r>
              <a:rPr lang="es-MX" dirty="0" smtClean="0"/>
              <a:t>1.3 Herencia</a:t>
            </a:r>
          </a:p>
          <a:p>
            <a:r>
              <a:rPr lang="es-MX" dirty="0" smtClean="0"/>
              <a:t>1.4 Polimorfismo</a:t>
            </a:r>
          </a:p>
          <a:p>
            <a:r>
              <a:rPr lang="es-MX" dirty="0" smtClean="0"/>
              <a:t>1.5 Abstracción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495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U.T. 2 Interfaz gráfica de usuario (GUI)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2.1 Ambiente de desarrollo</a:t>
            </a:r>
          </a:p>
          <a:p>
            <a:r>
              <a:rPr lang="es-MX" dirty="0" smtClean="0"/>
              <a:t>2.2 Controles básicos (formas, botones y etiquetas)</a:t>
            </a:r>
          </a:p>
          <a:p>
            <a:r>
              <a:rPr lang="es-MX" dirty="0" smtClean="0"/>
              <a:t>2.3 Control </a:t>
            </a:r>
            <a:r>
              <a:rPr lang="es-MX" dirty="0" err="1" smtClean="0"/>
              <a:t>ListBox</a:t>
            </a:r>
            <a:r>
              <a:rPr lang="es-MX" dirty="0" smtClean="0"/>
              <a:t> y </a:t>
            </a:r>
            <a:r>
              <a:rPr lang="es-MX" dirty="0" err="1" smtClean="0"/>
              <a:t>ComboBox</a:t>
            </a:r>
            <a:endParaRPr lang="es-MX" dirty="0" smtClean="0"/>
          </a:p>
          <a:p>
            <a:r>
              <a:rPr lang="es-MX" dirty="0" smtClean="0"/>
              <a:t>2.4 Eventos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122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U.T. 3 Puertos y comunicaciones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3.1 Puerto serie</a:t>
            </a:r>
          </a:p>
          <a:p>
            <a:r>
              <a:rPr lang="es-MX" dirty="0" smtClean="0"/>
              <a:t>3.2 Puerto USB</a:t>
            </a:r>
          </a:p>
          <a:p>
            <a:r>
              <a:rPr lang="es-MX" dirty="0" smtClean="0"/>
              <a:t>3.3 Comunicación TCP/IP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9751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U.T. 4 Adquisición de imágenes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4.1 Adquisición de imágenes</a:t>
            </a:r>
          </a:p>
        </p:txBody>
      </p:sp>
    </p:spTree>
    <p:extLst>
      <p:ext uri="{BB962C8B-B14F-4D97-AF65-F5344CB8AC3E}">
        <p14:creationId xmlns:p14="http://schemas.microsoft.com/office/powerpoint/2010/main" val="70445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BIBLIOGRAFIA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054" y="1690688"/>
            <a:ext cx="9571892" cy="450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933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83</Words>
  <Application>Microsoft Office PowerPoint</Application>
  <PresentationFormat>Panorámica</PresentationFormat>
  <Paragraphs>21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U.A. Programación Avanzada</vt:lpstr>
      <vt:lpstr>Orientación didáctica</vt:lpstr>
      <vt:lpstr>U.T. 1 Programación orientada a objetos</vt:lpstr>
      <vt:lpstr>U.T. 2 Interfaz gráfica de usuario (GUI)</vt:lpstr>
      <vt:lpstr>U.T. 3 Puertos y comunicaciones</vt:lpstr>
      <vt:lpstr>U.T. 4 Adquisición de imágenes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U.A. Programación Avanzada</dc:title>
  <dc:creator>Moshkodo Moshkodoi</dc:creator>
  <cp:lastModifiedBy>Moshkodo Moshkodoi</cp:lastModifiedBy>
  <cp:revision>8</cp:revision>
  <dcterms:created xsi:type="dcterms:W3CDTF">2021-02-24T12:09:54Z</dcterms:created>
  <dcterms:modified xsi:type="dcterms:W3CDTF">2021-02-24T13:50:53Z</dcterms:modified>
</cp:coreProperties>
</file>