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60" r:id="rId2"/>
  </p:sldMasterIdLst>
  <p:sldIdLst>
    <p:sldId id="256" r:id="rId3"/>
    <p:sldId id="277" r:id="rId4"/>
    <p:sldId id="284" r:id="rId5"/>
    <p:sldId id="285" r:id="rId6"/>
    <p:sldId id="286" r:id="rId7"/>
    <p:sldId id="288" r:id="rId8"/>
    <p:sldId id="287" r:id="rId9"/>
    <p:sldId id="289" r:id="rId10"/>
    <p:sldId id="291" r:id="rId11"/>
    <p:sldId id="276" r:id="rId12"/>
    <p:sldId id="265" r:id="rId13"/>
  </p:sldIdLst>
  <p:sldSz cx="12192000" cy="6858000"/>
  <p:notesSz cx="6858000" cy="9144000"/>
  <p:embeddedFontLst>
    <p:embeddedFont>
      <p:font typeface="나눔손글씨 암스테르담" panose="02000503000000000000" pitchFamily="2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4" pos="449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orient="horz" pos="2183" userDrawn="1">
          <p15:clr>
            <a:srgbClr val="A4A3A4"/>
          </p15:clr>
        </p15:guide>
        <p15:guide id="7" orient="horz" pos="3657" userDrawn="1">
          <p15:clr>
            <a:srgbClr val="A4A3A4"/>
          </p15:clr>
        </p15:guide>
        <p15:guide id="8" pos="6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9D8E"/>
    <a:srgbClr val="D1C9C1"/>
    <a:srgbClr val="73655F"/>
    <a:srgbClr val="9A8B85"/>
    <a:srgbClr val="C80000"/>
    <a:srgbClr val="C00000"/>
    <a:srgbClr val="647C9C"/>
    <a:srgbClr val="CAA02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1162"/>
        <p:guide pos="4498"/>
        <p:guide pos="3840"/>
        <p:guide orient="horz" pos="2183"/>
        <p:guide orient="horz" pos="3657"/>
        <p:guide pos="6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FEE76-6E78-4C84-ADC9-1148C636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784BF5-800A-46A6-AAC9-B872BCFF7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E682C-C665-4DF6-B257-65A7FF20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182B8-B9A5-4DDA-864F-681A56E6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95872-740B-4464-B02B-C5CE5217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2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1591E-3FC9-404A-851B-3F50EFAC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422B27-0FCA-49D0-9253-B8EE4E1B0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CB248-0394-4F92-A2AA-5123AA12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4A97-DF8D-4E01-B48C-4FF45094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4EC08-DBC8-4657-AD8E-7A67D0D1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6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30DDFB-EE15-43C7-97A1-70514323A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05EF4-D130-49B5-B811-5DD9D28BA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5B0B9-C9E5-4D48-AC9B-618DF43E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572A0-5D75-43C7-BCBC-B9A3A542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D58AB-D06C-4524-B50F-A722724B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98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E682C-C665-4DF6-B257-65A7FF20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182B8-B9A5-4DDA-864F-681A56E6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95872-740B-4464-B02B-C5CE5217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6D42D40D-7C71-4816-B874-B32D8B791EA0}"/>
              </a:ext>
            </a:extLst>
          </p:cNvPr>
          <p:cNvSpPr/>
          <p:nvPr userDrawn="1"/>
        </p:nvSpPr>
        <p:spPr>
          <a:xfrm rot="16200000" flipV="1">
            <a:off x="-1608773" y="1592820"/>
            <a:ext cx="6856920" cy="3673440"/>
          </a:xfrm>
          <a:prstGeom prst="flowChartManualInput">
            <a:avLst/>
          </a:prstGeom>
          <a:blipFill dpi="0" rotWithShape="0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24718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B99A9-2C5F-4951-94FA-866CF23B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74016-252D-4ED8-AF66-9E606C71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3F533-DAD2-4762-9A6D-9F1122C4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5A75876-B437-4599-98CB-3CF7509BB9DE}"/>
              </a:ext>
            </a:extLst>
          </p:cNvPr>
          <p:cNvGrpSpPr/>
          <p:nvPr userDrawn="1"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2806C1B-7BD7-4E8E-A839-4DDBE5CC2EBF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F010E45-F6B1-4742-936D-9B52FECB2AE7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FA8CA8F-00A9-4B13-9B49-A7CAE00D574D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EBBD97B-94C3-4BD1-BA29-F11C9CB97C2F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6625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E8F38-F195-4AA8-962A-1AC3FD34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D1F3A-15D6-4447-9D75-5CB83C91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3CDF8-CA20-448E-8C02-0A0F22AE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50256-B833-4F40-9170-56076DB5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63A9A-42E6-4832-833B-BE321254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453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D19B4-07AB-4356-9EF8-42FFCC72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5FA42-9E9B-4AB1-9638-D5BB258AD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4BAB7-5A0F-4A29-8FFA-0B8685701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EE6574-8284-40C8-B434-952A042D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08534-3BFC-451A-83DF-21B067AB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1960A-AAAF-4C11-84FD-4EF476C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88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B6CA8-1A1C-47C6-8FEE-24C44B03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3B42A-7097-47C1-A099-0A2E99C6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AFD360-D974-491F-9AD5-555211161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1C2A48-D365-4321-B357-F4D5AA10C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4F6394-EE26-41D7-B3C8-8AD4BA412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94DDE0-2B6C-4144-AC18-07D523BB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BFDF41-2509-452F-A8B9-0E830008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EC57AB-C074-4B89-9BF9-93735926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07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375A5-37C6-4D0B-BE27-CE73007B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4A0964-93E7-4E15-BB65-EDCFE145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3433DF-7CCA-492B-A83D-ABC6B282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5522FE-17F1-4C8C-8548-893EED57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08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0F46BB-086D-4F08-9FED-8B2C0F56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9ED52F-13AA-4F48-A5AC-3BC0255B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A864C1-8D4F-471E-88AC-FB13B945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550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0E302-291B-47DD-8C38-A1252279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3860B-9F6B-4D6A-86D1-7722A063A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AA0963-2E73-4C4E-97BB-ECBD67B8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3D990-B757-4192-B5C2-606F3216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964F6-DA32-4792-A079-34B7596E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38720-8E10-4CC9-B627-0C1119E4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74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B0BE9-2AF4-4A76-B503-0415C3B4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F21EE-86CE-40EC-B1BE-92F51FA4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B99A9-2C5F-4951-94FA-866CF23B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74016-252D-4ED8-AF66-9E606C71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3F533-DAD2-4762-9A6D-9F1122C4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569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4A02E-4F6F-465A-9D88-CE95EBB5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F618C0-7A10-4F98-A2A5-21CCC9869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B6811-AAA6-40E2-87E8-2F15059E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E14892-374D-4CA2-9D45-835A13B6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81479E-AACD-431E-9F22-391971C1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15B6B-276A-4B37-8CF1-CA03A7B6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425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1591E-3FC9-404A-851B-3F50EFAC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422B27-0FCA-49D0-9253-B8EE4E1B0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CB248-0394-4F92-A2AA-5123AA12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04A97-DF8D-4E01-B48C-4FF45094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4EC08-DBC8-4657-AD8E-7A67D0D1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471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30DDFB-EE15-43C7-97A1-70514323A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605EF4-D130-49B5-B811-5DD9D28BA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5B0B9-C9E5-4D48-AC9B-618DF43E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572A0-5D75-43C7-BCBC-B9A3A542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D58AB-D06C-4524-B50F-A722724B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87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E8F38-F195-4AA8-962A-1AC3FD34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D1F3A-15D6-4447-9D75-5CB83C91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3CDF8-CA20-448E-8C02-0A0F22AE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50256-B833-4F40-9170-56076DB5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63A9A-42E6-4832-833B-BE321254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99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D19B4-07AB-4356-9EF8-42FFCC72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5FA42-9E9B-4AB1-9638-D5BB258AD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4BAB7-5A0F-4A29-8FFA-0B8685701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EE6574-8284-40C8-B434-952A042D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08534-3BFC-451A-83DF-21B067AB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1960A-AAAF-4C11-84FD-4EF476C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2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B6CA8-1A1C-47C6-8FEE-24C44B03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3B42A-7097-47C1-A099-0A2E99C6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AFD360-D974-491F-9AD5-555211161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1C2A48-D365-4321-B357-F4D5AA10C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4F6394-EE26-41D7-B3C8-8AD4BA412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94DDE0-2B6C-4144-AC18-07D523BB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BFDF41-2509-452F-A8B9-0E830008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EC57AB-C074-4B89-9BF9-93735926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6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375A5-37C6-4D0B-BE27-CE73007B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4A0964-93E7-4E15-BB65-EDCFE145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3433DF-7CCA-492B-A83D-ABC6B282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5522FE-17F1-4C8C-8548-893EED57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0F46BB-086D-4F08-9FED-8B2C0F56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9ED52F-13AA-4F48-A5AC-3BC0255B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A864C1-8D4F-471E-88AC-FB13B945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1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0E302-291B-47DD-8C38-A1252279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3860B-9F6B-4D6A-86D1-7722A063A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AA0963-2E73-4C4E-97BB-ECBD67B8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3D990-B757-4192-B5C2-606F3216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964F6-DA32-4792-A079-34B7596E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38720-8E10-4CC9-B627-0C1119E4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20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4A02E-4F6F-465A-9D88-CE95EBB5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F618C0-7A10-4F98-A2A5-21CCC9869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3B6811-AAA6-40E2-87E8-2F15059E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E14892-374D-4CA2-9D45-835A13B6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25CB-FF6E-43D1-B757-B7A1C2811E0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81479E-AACD-431E-9F22-391971C1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15B6B-276A-4B37-8CF1-CA03A7B6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A43F28-7B18-4173-ABE8-53538C45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835BA-8979-4500-B9A4-ECBD23127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21B4A-0C47-490A-B021-112D2C625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25CB-FF6E-43D1-B757-B7A1C2811E0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99B8C-6264-4D58-9F0C-8EE80DFD2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190FA-5E13-4787-AEA4-E92E985E5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51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A43F28-7B18-4173-ABE8-53538C45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4835BA-8979-4500-B9A4-ECBD23127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21B4A-0C47-490A-B021-112D2C625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25CB-FF6E-43D1-B757-B7A1C2811E0A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99B8C-6264-4D58-9F0C-8EE80DFD2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190FA-5E13-4787-AEA4-E92E985E5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0755-0B5E-433D-AAFD-1FE558419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3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원호 54">
            <a:extLst>
              <a:ext uri="{FF2B5EF4-FFF2-40B4-BE49-F238E27FC236}">
                <a16:creationId xmlns:a16="http://schemas.microsoft.com/office/drawing/2014/main" id="{FDC1D88E-7054-459B-A878-A226DAA43452}"/>
              </a:ext>
            </a:extLst>
          </p:cNvPr>
          <p:cNvSpPr/>
          <p:nvPr/>
        </p:nvSpPr>
        <p:spPr>
          <a:xfrm>
            <a:off x="3455780" y="1405524"/>
            <a:ext cx="2387600" cy="2387600"/>
          </a:xfrm>
          <a:prstGeom prst="arc">
            <a:avLst>
              <a:gd name="adj1" fmla="val 5237658"/>
              <a:gd name="adj2" fmla="val 199374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56" name="원호 55">
            <a:extLst>
              <a:ext uri="{FF2B5EF4-FFF2-40B4-BE49-F238E27FC236}">
                <a16:creationId xmlns:a16="http://schemas.microsoft.com/office/drawing/2014/main" id="{2C07C2F8-FA50-4074-B84A-F02B3A6371A1}"/>
              </a:ext>
            </a:extLst>
          </p:cNvPr>
          <p:cNvSpPr/>
          <p:nvPr/>
        </p:nvSpPr>
        <p:spPr>
          <a:xfrm>
            <a:off x="3270940" y="1220684"/>
            <a:ext cx="2757280" cy="2757280"/>
          </a:xfrm>
          <a:prstGeom prst="arc">
            <a:avLst>
              <a:gd name="adj1" fmla="val 7895074"/>
              <a:gd name="adj2" fmla="val 1342717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pic>
        <p:nvPicPr>
          <p:cNvPr id="50" name="그림 49" descr="테이블, 그리기이(가) 표시된 사진&#10;&#10;자동 생성된 설명">
            <a:extLst>
              <a:ext uri="{FF2B5EF4-FFF2-40B4-BE49-F238E27FC236}">
                <a16:creationId xmlns:a16="http://schemas.microsoft.com/office/drawing/2014/main" id="{7D63E280-2250-45FB-8FFA-98253549A73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195" y="2164490"/>
            <a:ext cx="876421" cy="876421"/>
          </a:xfrm>
          <a:prstGeom prst="rect">
            <a:avLst/>
          </a:prstGeom>
        </p:spPr>
      </p:pic>
      <p:sp>
        <p:nvSpPr>
          <p:cNvPr id="57" name="제목 2">
            <a:extLst>
              <a:ext uri="{FF2B5EF4-FFF2-40B4-BE49-F238E27FC236}">
                <a16:creationId xmlns:a16="http://schemas.microsoft.com/office/drawing/2014/main" id="{80BDE895-B000-4AEE-88D2-8385EDF38F8D}"/>
              </a:ext>
            </a:extLst>
          </p:cNvPr>
          <p:cNvSpPr txBox="1">
            <a:spLocks/>
          </p:cNvSpPr>
          <p:nvPr/>
        </p:nvSpPr>
        <p:spPr>
          <a:xfrm>
            <a:off x="2902391" y="2306991"/>
            <a:ext cx="6438082" cy="73392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리  ː 플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983BAEA2-E5E8-4190-9C4B-D0AB7BE57F09}"/>
              </a:ext>
            </a:extLst>
          </p:cNvPr>
          <p:cNvCxnSpPr>
            <a:cxnSpLocks/>
          </p:cNvCxnSpPr>
          <p:nvPr/>
        </p:nvCxnSpPr>
        <p:spPr>
          <a:xfrm>
            <a:off x="4083328" y="3512445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D428E142-E691-4C95-94C5-058989497513}"/>
              </a:ext>
            </a:extLst>
          </p:cNvPr>
          <p:cNvCxnSpPr>
            <a:cxnSpLocks/>
          </p:cNvCxnSpPr>
          <p:nvPr/>
        </p:nvCxnSpPr>
        <p:spPr>
          <a:xfrm>
            <a:off x="4083328" y="3578218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DCEC05B-E825-4CEA-931D-D0B42161C9BE}"/>
              </a:ext>
            </a:extLst>
          </p:cNvPr>
          <p:cNvCxnSpPr>
            <a:cxnSpLocks/>
          </p:cNvCxnSpPr>
          <p:nvPr/>
        </p:nvCxnSpPr>
        <p:spPr>
          <a:xfrm>
            <a:off x="4083328" y="4117232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8B8BFAE6-D6DD-4073-B489-7286A7D44D68}"/>
              </a:ext>
            </a:extLst>
          </p:cNvPr>
          <p:cNvCxnSpPr>
            <a:cxnSpLocks/>
          </p:cNvCxnSpPr>
          <p:nvPr/>
        </p:nvCxnSpPr>
        <p:spPr>
          <a:xfrm>
            <a:off x="4083328" y="4183005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BFFAC569-3D81-46C6-A0DA-CCE3E0C509A1}"/>
              </a:ext>
            </a:extLst>
          </p:cNvPr>
          <p:cNvCxnSpPr>
            <a:cxnSpLocks/>
          </p:cNvCxnSpPr>
          <p:nvPr/>
        </p:nvCxnSpPr>
        <p:spPr>
          <a:xfrm>
            <a:off x="4083328" y="4731646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5CD917EA-84CA-405E-9E72-F9378B9093E2}"/>
              </a:ext>
            </a:extLst>
          </p:cNvPr>
          <p:cNvCxnSpPr>
            <a:cxnSpLocks/>
          </p:cNvCxnSpPr>
          <p:nvPr/>
        </p:nvCxnSpPr>
        <p:spPr>
          <a:xfrm>
            <a:off x="4083328" y="4797419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2FEC553-AA44-4D47-9AF9-CE1EC39E3473}"/>
              </a:ext>
            </a:extLst>
          </p:cNvPr>
          <p:cNvCxnSpPr>
            <a:cxnSpLocks/>
          </p:cNvCxnSpPr>
          <p:nvPr/>
        </p:nvCxnSpPr>
        <p:spPr>
          <a:xfrm>
            <a:off x="4261385" y="357821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23D61CE8-B24D-4E71-A4AA-42DC6D6E4943}"/>
              </a:ext>
            </a:extLst>
          </p:cNvPr>
          <p:cNvCxnSpPr>
            <a:cxnSpLocks/>
          </p:cNvCxnSpPr>
          <p:nvPr/>
        </p:nvCxnSpPr>
        <p:spPr>
          <a:xfrm>
            <a:off x="4894046" y="357821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1A33E77F-DE26-4BE8-A74D-058BF5DED666}"/>
              </a:ext>
            </a:extLst>
          </p:cNvPr>
          <p:cNvCxnSpPr>
            <a:cxnSpLocks/>
          </p:cNvCxnSpPr>
          <p:nvPr/>
        </p:nvCxnSpPr>
        <p:spPr>
          <a:xfrm>
            <a:off x="5526707" y="357821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1EFB07ED-8016-497E-942C-269599979F90}"/>
              </a:ext>
            </a:extLst>
          </p:cNvPr>
          <p:cNvCxnSpPr>
            <a:cxnSpLocks/>
          </p:cNvCxnSpPr>
          <p:nvPr/>
        </p:nvCxnSpPr>
        <p:spPr>
          <a:xfrm>
            <a:off x="6159368" y="357821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7837D39F-5828-43AC-9B04-2A2220D12B81}"/>
              </a:ext>
            </a:extLst>
          </p:cNvPr>
          <p:cNvCxnSpPr>
            <a:cxnSpLocks/>
          </p:cNvCxnSpPr>
          <p:nvPr/>
        </p:nvCxnSpPr>
        <p:spPr>
          <a:xfrm>
            <a:off x="6792029" y="357821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523CA0C1-6DB7-465D-B3BC-59F848D31844}"/>
              </a:ext>
            </a:extLst>
          </p:cNvPr>
          <p:cNvCxnSpPr>
            <a:cxnSpLocks/>
          </p:cNvCxnSpPr>
          <p:nvPr/>
        </p:nvCxnSpPr>
        <p:spPr>
          <a:xfrm>
            <a:off x="7424690" y="357821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154F52BD-CE60-48FA-B036-64F8560910AF}"/>
              </a:ext>
            </a:extLst>
          </p:cNvPr>
          <p:cNvCxnSpPr>
            <a:cxnSpLocks/>
          </p:cNvCxnSpPr>
          <p:nvPr/>
        </p:nvCxnSpPr>
        <p:spPr>
          <a:xfrm>
            <a:off x="8057351" y="418942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0BFC1C5C-0118-4474-894B-8380271ACEF7}"/>
              </a:ext>
            </a:extLst>
          </p:cNvPr>
          <p:cNvCxnSpPr>
            <a:cxnSpLocks/>
          </p:cNvCxnSpPr>
          <p:nvPr/>
        </p:nvCxnSpPr>
        <p:spPr>
          <a:xfrm>
            <a:off x="7424690" y="418942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E804ED5-6ACA-4A34-8B48-2D4A1E26AAD0}"/>
              </a:ext>
            </a:extLst>
          </p:cNvPr>
          <p:cNvCxnSpPr>
            <a:cxnSpLocks/>
          </p:cNvCxnSpPr>
          <p:nvPr/>
        </p:nvCxnSpPr>
        <p:spPr>
          <a:xfrm>
            <a:off x="6792029" y="418942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A229AF5-1DDE-44DC-AE4F-4FA0D2394254}"/>
              </a:ext>
            </a:extLst>
          </p:cNvPr>
          <p:cNvCxnSpPr>
            <a:cxnSpLocks/>
          </p:cNvCxnSpPr>
          <p:nvPr/>
        </p:nvCxnSpPr>
        <p:spPr>
          <a:xfrm>
            <a:off x="6159368" y="418942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C0F0E4C8-7E27-4FB6-8F17-8D009A0DE4C9}"/>
              </a:ext>
            </a:extLst>
          </p:cNvPr>
          <p:cNvCxnSpPr>
            <a:cxnSpLocks/>
          </p:cNvCxnSpPr>
          <p:nvPr/>
        </p:nvCxnSpPr>
        <p:spPr>
          <a:xfrm>
            <a:off x="5526707" y="418942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706649BB-7E78-4BD0-B5A6-ED0FD41B0228}"/>
              </a:ext>
            </a:extLst>
          </p:cNvPr>
          <p:cNvCxnSpPr>
            <a:cxnSpLocks/>
          </p:cNvCxnSpPr>
          <p:nvPr/>
        </p:nvCxnSpPr>
        <p:spPr>
          <a:xfrm>
            <a:off x="4894046" y="418942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9AC0F174-7888-4209-AC97-E96AB5A22256}"/>
              </a:ext>
            </a:extLst>
          </p:cNvPr>
          <p:cNvCxnSpPr>
            <a:cxnSpLocks/>
          </p:cNvCxnSpPr>
          <p:nvPr/>
        </p:nvCxnSpPr>
        <p:spPr>
          <a:xfrm>
            <a:off x="4261385" y="4189421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0ED241EC-1B2A-45F3-A356-708B4C64E8B7}"/>
              </a:ext>
            </a:extLst>
          </p:cNvPr>
          <p:cNvCxnSpPr>
            <a:cxnSpLocks/>
          </p:cNvCxnSpPr>
          <p:nvPr/>
        </p:nvCxnSpPr>
        <p:spPr>
          <a:xfrm>
            <a:off x="8057351" y="3578218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13ED2498-9F55-4DA7-94FB-4A1B2E616F17}"/>
              </a:ext>
            </a:extLst>
          </p:cNvPr>
          <p:cNvSpPr txBox="1"/>
          <p:nvPr/>
        </p:nvSpPr>
        <p:spPr>
          <a:xfrm>
            <a:off x="4312738" y="361498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책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925E803-C5A3-48B6-AD2B-722C2ECC9CA4}"/>
              </a:ext>
            </a:extLst>
          </p:cNvPr>
          <p:cNvSpPr txBox="1"/>
          <p:nvPr/>
        </p:nvSpPr>
        <p:spPr>
          <a:xfrm>
            <a:off x="5014431" y="362653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을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7737E63-C3C2-4099-8CBD-7C372C7AD388}"/>
              </a:ext>
            </a:extLst>
          </p:cNvPr>
          <p:cNvSpPr txBox="1"/>
          <p:nvPr/>
        </p:nvSpPr>
        <p:spPr>
          <a:xfrm>
            <a:off x="6239883" y="362851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읽</a:t>
            </a:r>
            <a:endParaRPr lang="ko-KR" altLang="en-US" sz="2400" dirty="0">
              <a:solidFill>
                <a:schemeClr val="tx1">
                  <a:alpha val="71000"/>
                </a:schemeClr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2AC97FC-CD25-4A9B-AC08-A95B765EF558}"/>
              </a:ext>
            </a:extLst>
          </p:cNvPr>
          <p:cNvSpPr txBox="1"/>
          <p:nvPr/>
        </p:nvSpPr>
        <p:spPr>
          <a:xfrm>
            <a:off x="6872719" y="362653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고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2B5775A-3959-405C-B965-04B0243254BF}"/>
              </a:ext>
            </a:extLst>
          </p:cNvPr>
          <p:cNvSpPr txBox="1"/>
          <p:nvPr/>
        </p:nvSpPr>
        <p:spPr>
          <a:xfrm>
            <a:off x="5648139" y="423132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을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9AE23F2-D6A5-400F-95F7-D32B843C8C88}"/>
              </a:ext>
            </a:extLst>
          </p:cNvPr>
          <p:cNvSpPr txBox="1"/>
          <p:nvPr/>
        </p:nvSpPr>
        <p:spPr>
          <a:xfrm>
            <a:off x="4304850" y="4215827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세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2438CCC-9374-47A6-B342-CD6E7D022A8D}"/>
              </a:ext>
            </a:extLst>
          </p:cNvPr>
          <p:cNvSpPr txBox="1"/>
          <p:nvPr/>
        </p:nvSpPr>
        <p:spPr>
          <a:xfrm>
            <a:off x="4983435" y="4231324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상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FD42C54-76DE-49F2-AD2A-9A8C7BFDB8A3}"/>
              </a:ext>
            </a:extLst>
          </p:cNvPr>
          <p:cNvSpPr txBox="1"/>
          <p:nvPr/>
        </p:nvSpPr>
        <p:spPr>
          <a:xfrm>
            <a:off x="6883381" y="4231323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날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F2BBD7A-F7DB-44FF-A6C2-5FF06E16EF7A}"/>
              </a:ext>
            </a:extLst>
          </p:cNvPr>
          <p:cNvSpPr txBox="1"/>
          <p:nvPr/>
        </p:nvSpPr>
        <p:spPr>
          <a:xfrm>
            <a:off x="7516038" y="4246823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다</a:t>
            </a:r>
          </a:p>
        </p:txBody>
      </p:sp>
      <p:sp>
        <p:nvSpPr>
          <p:cNvPr id="131" name="부제목 3">
            <a:extLst>
              <a:ext uri="{FF2B5EF4-FFF2-40B4-BE49-F238E27FC236}">
                <a16:creationId xmlns:a16="http://schemas.microsoft.com/office/drawing/2014/main" id="{C74CE33D-EBBA-4551-ACBC-8C46FB65F81A}"/>
              </a:ext>
            </a:extLst>
          </p:cNvPr>
          <p:cNvSpPr txBox="1">
            <a:spLocks/>
          </p:cNvSpPr>
          <p:nvPr/>
        </p:nvSpPr>
        <p:spPr>
          <a:xfrm>
            <a:off x="7368003" y="5277075"/>
            <a:ext cx="4176000" cy="1060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팀 장 </a:t>
            </a:r>
            <a:r>
              <a:rPr lang="en-US" altLang="ko-KR" sz="20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: </a:t>
            </a:r>
            <a:r>
              <a:rPr lang="ko-KR" altLang="en-US" sz="2000" dirty="0" err="1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전은우</a:t>
            </a:r>
            <a:endParaRPr lang="en-US" altLang="ko-KR" sz="2000" dirty="0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r>
              <a:rPr lang="ko-KR" altLang="en-US" sz="20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팀 원 </a:t>
            </a:r>
            <a:r>
              <a:rPr lang="en-US" altLang="ko-KR" sz="20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: </a:t>
            </a:r>
            <a:r>
              <a:rPr lang="ko-KR" altLang="en-US" sz="2000" dirty="0" err="1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박현근</a:t>
            </a:r>
            <a:r>
              <a:rPr lang="en-US" altLang="ko-KR" sz="20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, </a:t>
            </a:r>
            <a:r>
              <a:rPr lang="ko-KR" altLang="en-US" sz="2000" dirty="0" err="1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유기상</a:t>
            </a:r>
            <a:r>
              <a:rPr lang="en-US" altLang="ko-KR" sz="20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, </a:t>
            </a:r>
            <a:r>
              <a:rPr lang="ko-KR" altLang="en-US" sz="20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최수빈</a:t>
            </a:r>
            <a:r>
              <a:rPr lang="en-US" altLang="ko-KR" sz="20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, </a:t>
            </a:r>
            <a:r>
              <a:rPr lang="ko-KR" altLang="en-US" sz="20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최재훈</a:t>
            </a:r>
          </a:p>
        </p:txBody>
      </p:sp>
      <p:sp>
        <p:nvSpPr>
          <p:cNvPr id="36" name="모서리가 둥근 직사각형 17">
            <a:extLst>
              <a:ext uri="{FF2B5EF4-FFF2-40B4-BE49-F238E27FC236}">
                <a16:creationId xmlns:a16="http://schemas.microsoft.com/office/drawing/2014/main" id="{0F953BCA-F36C-4414-AE9A-3E48604CC52F}"/>
              </a:ext>
            </a:extLst>
          </p:cNvPr>
          <p:cNvSpPr/>
          <p:nvPr/>
        </p:nvSpPr>
        <p:spPr>
          <a:xfrm rot="5400000">
            <a:off x="7298337" y="2498990"/>
            <a:ext cx="72000" cy="1800000"/>
          </a:xfrm>
          <a:prstGeom prst="roundRect">
            <a:avLst>
              <a:gd name="adj" fmla="val 50000"/>
            </a:avLst>
          </a:prstGeom>
          <a:solidFill>
            <a:srgbClr val="A3C2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37" name="모서리가 둥근 직사각형 18">
            <a:extLst>
              <a:ext uri="{FF2B5EF4-FFF2-40B4-BE49-F238E27FC236}">
                <a16:creationId xmlns:a16="http://schemas.microsoft.com/office/drawing/2014/main" id="{617AB760-7AA1-44B7-A5F3-63F63A389944}"/>
              </a:ext>
            </a:extLst>
          </p:cNvPr>
          <p:cNvSpPr/>
          <p:nvPr/>
        </p:nvSpPr>
        <p:spPr>
          <a:xfrm rot="16200000">
            <a:off x="6848337" y="2948990"/>
            <a:ext cx="72000" cy="90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38" name="부제목 3">
            <a:extLst>
              <a:ext uri="{FF2B5EF4-FFF2-40B4-BE49-F238E27FC236}">
                <a16:creationId xmlns:a16="http://schemas.microsoft.com/office/drawing/2014/main" id="{F32C8A8A-435A-4E25-9FF4-BF8FA5333283}"/>
              </a:ext>
            </a:extLst>
          </p:cNvPr>
          <p:cNvSpPr txBox="1">
            <a:spLocks/>
          </p:cNvSpPr>
          <p:nvPr/>
        </p:nvSpPr>
        <p:spPr>
          <a:xfrm>
            <a:off x="6613365" y="3020365"/>
            <a:ext cx="1962934" cy="389255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1600" b="0" spc="-1" dirty="0">
                <a:ln w="0"/>
                <a:effectLst/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요구사항정의서</a:t>
            </a:r>
            <a:endParaRPr lang="en-US" altLang="ko-KR" sz="1600" b="0" spc="-1" dirty="0">
              <a:effectLst/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421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09E27D5-12B1-45AD-A0F8-03CC3D4D67A0}"/>
              </a:ext>
            </a:extLst>
          </p:cNvPr>
          <p:cNvCxnSpPr>
            <a:cxnSpLocks/>
          </p:cNvCxnSpPr>
          <p:nvPr/>
        </p:nvCxnSpPr>
        <p:spPr>
          <a:xfrm>
            <a:off x="4121035" y="361829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5AAD723-2312-4873-A60C-DE702B8E9CB3}"/>
              </a:ext>
            </a:extLst>
          </p:cNvPr>
          <p:cNvCxnSpPr>
            <a:cxnSpLocks/>
          </p:cNvCxnSpPr>
          <p:nvPr/>
        </p:nvCxnSpPr>
        <p:spPr>
          <a:xfrm>
            <a:off x="4121035" y="427602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EBDB8EF-CC9D-47E0-8B1A-56BF0C66471E}"/>
              </a:ext>
            </a:extLst>
          </p:cNvPr>
          <p:cNvCxnSpPr>
            <a:cxnSpLocks/>
          </p:cNvCxnSpPr>
          <p:nvPr/>
        </p:nvCxnSpPr>
        <p:spPr>
          <a:xfrm>
            <a:off x="4121035" y="966616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A7EC01-F9BF-40CA-AADB-8A4DC27329D1}"/>
              </a:ext>
            </a:extLst>
          </p:cNvPr>
          <p:cNvCxnSpPr>
            <a:cxnSpLocks/>
          </p:cNvCxnSpPr>
          <p:nvPr/>
        </p:nvCxnSpPr>
        <p:spPr>
          <a:xfrm>
            <a:off x="4121035" y="1032389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823E899-B603-487E-9AF0-97146E5321A9}"/>
              </a:ext>
            </a:extLst>
          </p:cNvPr>
          <p:cNvCxnSpPr>
            <a:cxnSpLocks/>
          </p:cNvCxnSpPr>
          <p:nvPr/>
        </p:nvCxnSpPr>
        <p:spPr>
          <a:xfrm>
            <a:off x="4121035" y="1581030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508ECBA-1A25-45C8-8052-5FC59C317093}"/>
              </a:ext>
            </a:extLst>
          </p:cNvPr>
          <p:cNvCxnSpPr>
            <a:cxnSpLocks/>
          </p:cNvCxnSpPr>
          <p:nvPr/>
        </p:nvCxnSpPr>
        <p:spPr>
          <a:xfrm>
            <a:off x="4121035" y="1646803"/>
            <a:ext cx="4176000" cy="0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E328911-2982-4D7B-A425-EDB14538D094}"/>
              </a:ext>
            </a:extLst>
          </p:cNvPr>
          <p:cNvCxnSpPr>
            <a:cxnSpLocks/>
          </p:cNvCxnSpPr>
          <p:nvPr/>
        </p:nvCxnSpPr>
        <p:spPr>
          <a:xfrm>
            <a:off x="4299092" y="427602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31BEB58-23AB-40A8-BDF4-4FF7976F86A0}"/>
              </a:ext>
            </a:extLst>
          </p:cNvPr>
          <p:cNvCxnSpPr>
            <a:cxnSpLocks/>
          </p:cNvCxnSpPr>
          <p:nvPr/>
        </p:nvCxnSpPr>
        <p:spPr>
          <a:xfrm>
            <a:off x="4931753" y="427602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4163177-C3BE-4BD9-B814-D2EF87B1C145}"/>
              </a:ext>
            </a:extLst>
          </p:cNvPr>
          <p:cNvCxnSpPr>
            <a:cxnSpLocks/>
          </p:cNvCxnSpPr>
          <p:nvPr/>
        </p:nvCxnSpPr>
        <p:spPr>
          <a:xfrm>
            <a:off x="5564414" y="427602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41817A4-C926-4E26-967D-47F2C8DB4DF8}"/>
              </a:ext>
            </a:extLst>
          </p:cNvPr>
          <p:cNvCxnSpPr>
            <a:cxnSpLocks/>
          </p:cNvCxnSpPr>
          <p:nvPr/>
        </p:nvCxnSpPr>
        <p:spPr>
          <a:xfrm>
            <a:off x="6197075" y="427602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65BDE81-001E-449B-BB79-521EC39989A5}"/>
              </a:ext>
            </a:extLst>
          </p:cNvPr>
          <p:cNvCxnSpPr>
            <a:cxnSpLocks/>
          </p:cNvCxnSpPr>
          <p:nvPr/>
        </p:nvCxnSpPr>
        <p:spPr>
          <a:xfrm>
            <a:off x="6829736" y="427602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E13FA5B-E764-49BB-93BD-C1AD401FB231}"/>
              </a:ext>
            </a:extLst>
          </p:cNvPr>
          <p:cNvCxnSpPr>
            <a:cxnSpLocks/>
          </p:cNvCxnSpPr>
          <p:nvPr/>
        </p:nvCxnSpPr>
        <p:spPr>
          <a:xfrm>
            <a:off x="7462397" y="427602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FC40F58-F752-4D2C-B473-560E6216DD0B}"/>
              </a:ext>
            </a:extLst>
          </p:cNvPr>
          <p:cNvCxnSpPr>
            <a:cxnSpLocks/>
          </p:cNvCxnSpPr>
          <p:nvPr/>
        </p:nvCxnSpPr>
        <p:spPr>
          <a:xfrm>
            <a:off x="8095058" y="1038805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D8F110D-65BA-48A2-AD4A-42C6F4774016}"/>
              </a:ext>
            </a:extLst>
          </p:cNvPr>
          <p:cNvCxnSpPr>
            <a:cxnSpLocks/>
          </p:cNvCxnSpPr>
          <p:nvPr/>
        </p:nvCxnSpPr>
        <p:spPr>
          <a:xfrm>
            <a:off x="7462397" y="1038805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4A62184-EB5F-48EE-8C3C-C15F61F584A2}"/>
              </a:ext>
            </a:extLst>
          </p:cNvPr>
          <p:cNvCxnSpPr>
            <a:cxnSpLocks/>
          </p:cNvCxnSpPr>
          <p:nvPr/>
        </p:nvCxnSpPr>
        <p:spPr>
          <a:xfrm>
            <a:off x="6829736" y="1038805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A2C1C13-168A-4AE1-AF5F-255F384B46F3}"/>
              </a:ext>
            </a:extLst>
          </p:cNvPr>
          <p:cNvCxnSpPr>
            <a:cxnSpLocks/>
          </p:cNvCxnSpPr>
          <p:nvPr/>
        </p:nvCxnSpPr>
        <p:spPr>
          <a:xfrm>
            <a:off x="6197075" y="1038805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5348757-4753-482F-AB9E-21CDFDA69AA1}"/>
              </a:ext>
            </a:extLst>
          </p:cNvPr>
          <p:cNvCxnSpPr>
            <a:cxnSpLocks/>
          </p:cNvCxnSpPr>
          <p:nvPr/>
        </p:nvCxnSpPr>
        <p:spPr>
          <a:xfrm>
            <a:off x="5564414" y="1038805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017867F-E215-4DEC-ADD0-A84BA9F78971}"/>
              </a:ext>
            </a:extLst>
          </p:cNvPr>
          <p:cNvCxnSpPr>
            <a:cxnSpLocks/>
          </p:cNvCxnSpPr>
          <p:nvPr/>
        </p:nvCxnSpPr>
        <p:spPr>
          <a:xfrm>
            <a:off x="4931753" y="1038805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AEB20CE-6C26-4DD3-A59A-879BD3A59B7B}"/>
              </a:ext>
            </a:extLst>
          </p:cNvPr>
          <p:cNvCxnSpPr>
            <a:cxnSpLocks/>
          </p:cNvCxnSpPr>
          <p:nvPr/>
        </p:nvCxnSpPr>
        <p:spPr>
          <a:xfrm>
            <a:off x="4299092" y="1038805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D6882AE-17C8-4B07-AE78-4189BC3A1D89}"/>
              </a:ext>
            </a:extLst>
          </p:cNvPr>
          <p:cNvCxnSpPr>
            <a:cxnSpLocks/>
          </p:cNvCxnSpPr>
          <p:nvPr/>
        </p:nvCxnSpPr>
        <p:spPr>
          <a:xfrm>
            <a:off x="8095058" y="427602"/>
            <a:ext cx="0" cy="539014"/>
          </a:xfrm>
          <a:prstGeom prst="line">
            <a:avLst/>
          </a:prstGeom>
          <a:ln w="9525">
            <a:solidFill>
              <a:srgbClr val="9A8B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4E93897-9A36-4CA8-9CA6-235D0C9CEC1C}"/>
              </a:ext>
            </a:extLst>
          </p:cNvPr>
          <p:cNvSpPr txBox="1"/>
          <p:nvPr/>
        </p:nvSpPr>
        <p:spPr>
          <a:xfrm>
            <a:off x="4350445" y="464372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3EE106-4B4C-4344-9F39-1C0B1A016C20}"/>
              </a:ext>
            </a:extLst>
          </p:cNvPr>
          <p:cNvSpPr txBox="1"/>
          <p:nvPr/>
        </p:nvSpPr>
        <p:spPr>
          <a:xfrm>
            <a:off x="5052138" y="475922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7B79B2-46F7-453F-A37C-4B68F42FA1FD}"/>
              </a:ext>
            </a:extLst>
          </p:cNvPr>
          <p:cNvSpPr txBox="1"/>
          <p:nvPr/>
        </p:nvSpPr>
        <p:spPr>
          <a:xfrm>
            <a:off x="6277590" y="477895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읽</a:t>
            </a:r>
            <a:endParaRPr lang="ko-KR" altLang="en-US" sz="2400" dirty="0">
              <a:solidFill>
                <a:schemeClr val="tx1">
                  <a:alpha val="71000"/>
                </a:schemeClr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28A438F-16E7-44AA-9FC8-94BD6E0F5412}"/>
              </a:ext>
            </a:extLst>
          </p:cNvPr>
          <p:cNvSpPr txBox="1"/>
          <p:nvPr/>
        </p:nvSpPr>
        <p:spPr>
          <a:xfrm>
            <a:off x="6910426" y="475922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E0A86D-96A0-46DF-945B-AB5FFA667D97}"/>
              </a:ext>
            </a:extLst>
          </p:cNvPr>
          <p:cNvSpPr txBox="1"/>
          <p:nvPr/>
        </p:nvSpPr>
        <p:spPr>
          <a:xfrm>
            <a:off x="5685846" y="1080709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BD862A-6DC7-4E08-BA53-2570B3D35B6A}"/>
              </a:ext>
            </a:extLst>
          </p:cNvPr>
          <p:cNvSpPr txBox="1"/>
          <p:nvPr/>
        </p:nvSpPr>
        <p:spPr>
          <a:xfrm>
            <a:off x="4342557" y="106521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세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A0CE2A-2A54-46E2-AA84-8E1DFF43B56C}"/>
              </a:ext>
            </a:extLst>
          </p:cNvPr>
          <p:cNvSpPr txBox="1"/>
          <p:nvPr/>
        </p:nvSpPr>
        <p:spPr>
          <a:xfrm>
            <a:off x="5021142" y="108070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상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521EF61-8E91-4860-A53E-43FE566DF1EC}"/>
              </a:ext>
            </a:extLst>
          </p:cNvPr>
          <p:cNvSpPr txBox="1"/>
          <p:nvPr/>
        </p:nvSpPr>
        <p:spPr>
          <a:xfrm>
            <a:off x="6921088" y="1080707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6531A0-1B06-4095-880D-860C708F35D7}"/>
              </a:ext>
            </a:extLst>
          </p:cNvPr>
          <p:cNvSpPr txBox="1"/>
          <p:nvPr/>
        </p:nvSpPr>
        <p:spPr>
          <a:xfrm>
            <a:off x="7553745" y="1096207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다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4DCDEC3-DFB6-4FED-93E2-95D6A76C4435}"/>
              </a:ext>
            </a:extLst>
          </p:cNvPr>
          <p:cNvSpPr txBox="1"/>
          <p:nvPr/>
        </p:nvSpPr>
        <p:spPr>
          <a:xfrm>
            <a:off x="4121035" y="2522949"/>
            <a:ext cx="45982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spc="-15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Q &amp; A</a:t>
            </a:r>
            <a:endParaRPr lang="ko-KR" altLang="en-US" sz="12000" spc="-150" dirty="0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B80C7A5-CD38-40C0-AADC-FE625DB1D4A2}"/>
              </a:ext>
            </a:extLst>
          </p:cNvPr>
          <p:cNvSpPr txBox="1"/>
          <p:nvPr/>
        </p:nvSpPr>
        <p:spPr>
          <a:xfrm>
            <a:off x="5169743" y="1861229"/>
            <a:ext cx="13797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rgbClr val="9A8B85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“</a:t>
            </a:r>
            <a:endParaRPr lang="ko-KR" altLang="en-US" sz="10000" dirty="0">
              <a:solidFill>
                <a:srgbClr val="9A8B85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B144073-02F8-4B7E-9E4E-AC8BC2DCB510}"/>
              </a:ext>
            </a:extLst>
          </p:cNvPr>
          <p:cNvSpPr/>
          <p:nvPr/>
        </p:nvSpPr>
        <p:spPr>
          <a:xfrm>
            <a:off x="6132562" y="4017556"/>
            <a:ext cx="46519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0" dirty="0">
                <a:solidFill>
                  <a:srgbClr val="9A8B85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”</a:t>
            </a:r>
            <a:endParaRPr lang="ko-KR" altLang="en-US" sz="10000" dirty="0">
              <a:solidFill>
                <a:srgbClr val="9A8B85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426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104845-BD69-45A2-B225-D8EC1A15024D}"/>
              </a:ext>
            </a:extLst>
          </p:cNvPr>
          <p:cNvGrpSpPr/>
          <p:nvPr/>
        </p:nvGrpSpPr>
        <p:grpSpPr>
          <a:xfrm>
            <a:off x="240925" y="2941212"/>
            <a:ext cx="163649" cy="975576"/>
            <a:chOff x="306686" y="3281373"/>
            <a:chExt cx="163649" cy="97557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54058FD-5CC4-4A66-A7B6-3537CB5E5100}"/>
                </a:ext>
              </a:extLst>
            </p:cNvPr>
            <p:cNvCxnSpPr/>
            <p:nvPr/>
          </p:nvCxnSpPr>
          <p:spPr>
            <a:xfrm>
              <a:off x="306686" y="4127358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5B1849-E784-4150-B8A4-DF03199E56DD}"/>
                </a:ext>
              </a:extLst>
            </p:cNvPr>
            <p:cNvCxnSpPr/>
            <p:nvPr/>
          </p:nvCxnSpPr>
          <p:spPr>
            <a:xfrm>
              <a:off x="306686" y="3838775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DF5B429-A9C8-410D-A763-A82DD49890F5}"/>
                </a:ext>
              </a:extLst>
            </p:cNvPr>
            <p:cNvCxnSpPr/>
            <p:nvPr/>
          </p:nvCxnSpPr>
          <p:spPr>
            <a:xfrm>
              <a:off x="306686" y="3550192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3AD4E31-8EC1-43C9-BA21-3E5CE7924706}"/>
                </a:ext>
              </a:extLst>
            </p:cNvPr>
            <p:cNvCxnSpPr/>
            <p:nvPr/>
          </p:nvCxnSpPr>
          <p:spPr>
            <a:xfrm>
              <a:off x="309698" y="3281373"/>
              <a:ext cx="160637" cy="129591"/>
            </a:xfrm>
            <a:prstGeom prst="line">
              <a:avLst/>
            </a:prstGeom>
            <a:ln w="12700">
              <a:solidFill>
                <a:srgbClr val="AC9D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AC94217-093F-4DA9-8049-B857C8F96FC4}"/>
              </a:ext>
            </a:extLst>
          </p:cNvPr>
          <p:cNvGrpSpPr/>
          <p:nvPr/>
        </p:nvGrpSpPr>
        <p:grpSpPr>
          <a:xfrm>
            <a:off x="4350000" y="3516712"/>
            <a:ext cx="3492000" cy="670560"/>
            <a:chOff x="4083328" y="3512445"/>
            <a:chExt cx="3492000" cy="670560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D9E6118-ECC0-4279-91B0-BFA37C894469}"/>
                </a:ext>
              </a:extLst>
            </p:cNvPr>
            <p:cNvCxnSpPr>
              <a:cxnSpLocks/>
            </p:cNvCxnSpPr>
            <p:nvPr/>
          </p:nvCxnSpPr>
          <p:spPr>
            <a:xfrm>
              <a:off x="4083328" y="3512445"/>
              <a:ext cx="3492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ABFB789-034B-466A-A5FA-94F394B7D3B5}"/>
                </a:ext>
              </a:extLst>
            </p:cNvPr>
            <p:cNvCxnSpPr>
              <a:cxnSpLocks/>
            </p:cNvCxnSpPr>
            <p:nvPr/>
          </p:nvCxnSpPr>
          <p:spPr>
            <a:xfrm>
              <a:off x="4083328" y="3578218"/>
              <a:ext cx="3492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4B1C30D-F2CE-4E1E-8184-7E7EC7B22164}"/>
                </a:ext>
              </a:extLst>
            </p:cNvPr>
            <p:cNvCxnSpPr>
              <a:cxnSpLocks/>
            </p:cNvCxnSpPr>
            <p:nvPr/>
          </p:nvCxnSpPr>
          <p:spPr>
            <a:xfrm>
              <a:off x="4083328" y="4117232"/>
              <a:ext cx="3492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7D9BC376-5826-484D-971B-5CA7CB034696}"/>
                </a:ext>
              </a:extLst>
            </p:cNvPr>
            <p:cNvCxnSpPr>
              <a:cxnSpLocks/>
            </p:cNvCxnSpPr>
            <p:nvPr/>
          </p:nvCxnSpPr>
          <p:spPr>
            <a:xfrm>
              <a:off x="4083328" y="4183005"/>
              <a:ext cx="3492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E68E9487-AEB4-4CC4-BE49-37A04EBBC728}"/>
                </a:ext>
              </a:extLst>
            </p:cNvPr>
            <p:cNvCxnSpPr>
              <a:cxnSpLocks/>
            </p:cNvCxnSpPr>
            <p:nvPr/>
          </p:nvCxnSpPr>
          <p:spPr>
            <a:xfrm>
              <a:off x="4261385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E8CE5A8C-54A2-469C-B0B3-E973882CDAD4}"/>
                </a:ext>
              </a:extLst>
            </p:cNvPr>
            <p:cNvCxnSpPr>
              <a:cxnSpLocks/>
            </p:cNvCxnSpPr>
            <p:nvPr/>
          </p:nvCxnSpPr>
          <p:spPr>
            <a:xfrm>
              <a:off x="4894046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A484839-B3FB-4053-97CA-9A34D9B7D5DC}"/>
                </a:ext>
              </a:extLst>
            </p:cNvPr>
            <p:cNvCxnSpPr>
              <a:cxnSpLocks/>
            </p:cNvCxnSpPr>
            <p:nvPr/>
          </p:nvCxnSpPr>
          <p:spPr>
            <a:xfrm>
              <a:off x="5526707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0282124-A5AB-4BC4-83BE-9A958591A2A1}"/>
                </a:ext>
              </a:extLst>
            </p:cNvPr>
            <p:cNvCxnSpPr>
              <a:cxnSpLocks/>
            </p:cNvCxnSpPr>
            <p:nvPr/>
          </p:nvCxnSpPr>
          <p:spPr>
            <a:xfrm>
              <a:off x="6159368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378D4B5-A349-4F93-97BB-E217510F0C60}"/>
                </a:ext>
              </a:extLst>
            </p:cNvPr>
            <p:cNvCxnSpPr>
              <a:cxnSpLocks/>
            </p:cNvCxnSpPr>
            <p:nvPr/>
          </p:nvCxnSpPr>
          <p:spPr>
            <a:xfrm>
              <a:off x="6792029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BA5FD5AC-3275-4E87-9B5E-820BFF88BDA5}"/>
                </a:ext>
              </a:extLst>
            </p:cNvPr>
            <p:cNvCxnSpPr>
              <a:cxnSpLocks/>
            </p:cNvCxnSpPr>
            <p:nvPr/>
          </p:nvCxnSpPr>
          <p:spPr>
            <a:xfrm>
              <a:off x="7424690" y="3578218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0F91724-5E77-4664-BAC6-9A811D635D6D}"/>
                </a:ext>
              </a:extLst>
            </p:cNvPr>
            <p:cNvSpPr txBox="1"/>
            <p:nvPr/>
          </p:nvSpPr>
          <p:spPr>
            <a:xfrm>
              <a:off x="4331149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EA4748F-7A85-4F75-A2EC-76E808E708A4}"/>
                </a:ext>
              </a:extLst>
            </p:cNvPr>
            <p:cNvSpPr txBox="1"/>
            <p:nvPr/>
          </p:nvSpPr>
          <p:spPr>
            <a:xfrm>
              <a:off x="4971472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사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5042558-7006-4DBF-AAED-CAAB8D75B301}"/>
                </a:ext>
              </a:extLst>
            </p:cNvPr>
            <p:cNvSpPr txBox="1"/>
            <p:nvPr/>
          </p:nvSpPr>
          <p:spPr>
            <a:xfrm>
              <a:off x="6239883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tx1">
                      <a:alpha val="71000"/>
                    </a:schemeClr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니</a:t>
              </a:r>
              <a:endParaRPr lang="ko-KR" altLang="en-US" sz="2400" dirty="0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80F397C-EF44-4747-9E4E-78ED7DCACB73}"/>
                </a:ext>
              </a:extLst>
            </p:cNvPr>
            <p:cNvSpPr txBox="1"/>
            <p:nvPr/>
          </p:nvSpPr>
          <p:spPr>
            <a:xfrm>
              <a:off x="6872719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다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DE0D659-09E3-4D36-AB9C-66F8E4C1B1E0}"/>
                </a:ext>
              </a:extLst>
            </p:cNvPr>
            <p:cNvSpPr txBox="1"/>
            <p:nvPr/>
          </p:nvSpPr>
          <p:spPr>
            <a:xfrm>
              <a:off x="5599192" y="3620763"/>
              <a:ext cx="4952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alpha val="71000"/>
                    </a:schemeClr>
                  </a:solidFill>
                  <a:latin typeface="나눔손글씨 암스테르담" panose="02000503000000000000" pitchFamily="2" charset="-127"/>
                  <a:ea typeface="나눔손글씨 암스테르담" panose="02000503000000000000" pitchFamily="2" charset="-127"/>
                </a:rPr>
                <a:t>합</a:t>
              </a:r>
            </a:p>
          </p:txBody>
        </p:sp>
      </p:grpSp>
      <p:sp>
        <p:nvSpPr>
          <p:cNvPr id="24" name="원호 23">
            <a:extLst>
              <a:ext uri="{FF2B5EF4-FFF2-40B4-BE49-F238E27FC236}">
                <a16:creationId xmlns:a16="http://schemas.microsoft.com/office/drawing/2014/main" id="{6BC272A0-EC02-41EE-9FA8-D5BB7560E376}"/>
              </a:ext>
            </a:extLst>
          </p:cNvPr>
          <p:cNvSpPr/>
          <p:nvPr/>
        </p:nvSpPr>
        <p:spPr>
          <a:xfrm>
            <a:off x="3455780" y="1405524"/>
            <a:ext cx="2387600" cy="2387600"/>
          </a:xfrm>
          <a:prstGeom prst="arc">
            <a:avLst>
              <a:gd name="adj1" fmla="val 5237658"/>
              <a:gd name="adj2" fmla="val 1993746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0CFD3738-D35A-4FF3-A654-B079784AED02}"/>
              </a:ext>
            </a:extLst>
          </p:cNvPr>
          <p:cNvSpPr/>
          <p:nvPr/>
        </p:nvSpPr>
        <p:spPr>
          <a:xfrm>
            <a:off x="3270940" y="1220684"/>
            <a:ext cx="2757280" cy="2757280"/>
          </a:xfrm>
          <a:prstGeom prst="arc">
            <a:avLst>
              <a:gd name="adj1" fmla="val 7895074"/>
              <a:gd name="adj2" fmla="val 1342717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pic>
        <p:nvPicPr>
          <p:cNvPr id="26" name="그림 25" descr="테이블, 그리기이(가) 표시된 사진&#10;&#10;자동 생성된 설명">
            <a:extLst>
              <a:ext uri="{FF2B5EF4-FFF2-40B4-BE49-F238E27FC236}">
                <a16:creationId xmlns:a16="http://schemas.microsoft.com/office/drawing/2014/main" id="{DEEFBC46-87FA-4976-8FEF-008FE5FB92B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195" y="2164490"/>
            <a:ext cx="876421" cy="876421"/>
          </a:xfrm>
          <a:prstGeom prst="rect">
            <a:avLst/>
          </a:prstGeom>
        </p:spPr>
      </p:pic>
      <p:sp>
        <p:nvSpPr>
          <p:cNvPr id="27" name="제목 2">
            <a:extLst>
              <a:ext uri="{FF2B5EF4-FFF2-40B4-BE49-F238E27FC236}">
                <a16:creationId xmlns:a16="http://schemas.microsoft.com/office/drawing/2014/main" id="{12BCA26A-21A8-49B9-850F-BA8736D129CB}"/>
              </a:ext>
            </a:extLst>
          </p:cNvPr>
          <p:cNvSpPr txBox="1">
            <a:spLocks/>
          </p:cNvSpPr>
          <p:nvPr/>
        </p:nvSpPr>
        <p:spPr>
          <a:xfrm>
            <a:off x="2902391" y="2306991"/>
            <a:ext cx="6438082" cy="73392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리  ː 플</a:t>
            </a:r>
          </a:p>
        </p:txBody>
      </p:sp>
    </p:spTree>
    <p:extLst>
      <p:ext uri="{BB962C8B-B14F-4D97-AF65-F5344CB8AC3E}">
        <p14:creationId xmlns:p14="http://schemas.microsoft.com/office/powerpoint/2010/main" val="358460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E4BDD4-8A4E-4C3A-BD8C-8FAD793E95D5}"/>
              </a:ext>
            </a:extLst>
          </p:cNvPr>
          <p:cNvSpPr txBox="1"/>
          <p:nvPr/>
        </p:nvSpPr>
        <p:spPr>
          <a:xfrm>
            <a:off x="7390948" y="1853622"/>
            <a:ext cx="2795270" cy="4493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2200" dirty="0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en-US" altLang="ko-KR" sz="2200" dirty="0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r>
              <a:rPr lang="en-US" altLang="ko-KR" sz="2200" dirty="0">
                <a:solidFill>
                  <a:srgbClr val="AC9D8E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01</a:t>
            </a:r>
            <a:r>
              <a:rPr lang="en-US" altLang="ko-KR" sz="22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.  </a:t>
            </a:r>
            <a:r>
              <a:rPr lang="ko-KR" altLang="en-US" sz="22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핵 심 </a:t>
            </a:r>
            <a:r>
              <a:rPr lang="en-US" altLang="ko-KR" sz="22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:  3</a:t>
            </a:r>
          </a:p>
          <a:p>
            <a:pPr algn="ctr"/>
            <a:endParaRPr lang="en-US" altLang="ko-KR" sz="2200" dirty="0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r>
              <a:rPr lang="en-US" altLang="ko-KR" sz="2200" dirty="0">
                <a:solidFill>
                  <a:srgbClr val="AC9D8E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02</a:t>
            </a:r>
            <a:r>
              <a:rPr lang="en-US" altLang="ko-KR" sz="22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.  </a:t>
            </a:r>
            <a:r>
              <a:rPr lang="ko-KR" altLang="en-US" sz="22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필 수 </a:t>
            </a:r>
            <a:r>
              <a:rPr lang="en-US" altLang="ko-KR" sz="22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:  8</a:t>
            </a:r>
          </a:p>
          <a:p>
            <a:pPr algn="ctr"/>
            <a:endParaRPr lang="en-US" altLang="ko-KR" sz="2200" dirty="0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r>
              <a:rPr lang="en-US" altLang="ko-KR" sz="2200" dirty="0">
                <a:solidFill>
                  <a:srgbClr val="AC9D8E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03</a:t>
            </a:r>
            <a:r>
              <a:rPr lang="en-US" altLang="ko-KR" sz="22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.  </a:t>
            </a:r>
            <a:r>
              <a:rPr lang="ko-KR" altLang="en-US" sz="22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선 </a:t>
            </a:r>
            <a:r>
              <a:rPr lang="ko-KR" altLang="en-US" sz="2200" dirty="0" err="1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택</a:t>
            </a:r>
            <a:r>
              <a:rPr lang="ko-KR" altLang="en-US" sz="22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 </a:t>
            </a:r>
            <a:r>
              <a:rPr lang="en-US" altLang="ko-KR" sz="22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:  3</a:t>
            </a:r>
          </a:p>
          <a:p>
            <a:pPr algn="ctr"/>
            <a:endParaRPr lang="en-US" altLang="ko-KR" sz="2200" dirty="0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r>
              <a:rPr lang="en-US" altLang="ko-KR" sz="22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------------</a:t>
            </a:r>
          </a:p>
          <a:p>
            <a:pPr algn="ctr"/>
            <a:endParaRPr lang="en-US" altLang="ko-KR" sz="2200" dirty="0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r>
              <a:rPr lang="en-US" altLang="ko-KR" sz="2200" dirty="0">
                <a:solidFill>
                  <a:srgbClr val="AC9D8E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04</a:t>
            </a:r>
            <a:r>
              <a:rPr lang="en-US" altLang="ko-KR" sz="22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.  </a:t>
            </a:r>
            <a:r>
              <a:rPr lang="ko-KR" altLang="en-US" sz="22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소 계 </a:t>
            </a:r>
            <a:r>
              <a:rPr lang="en-US" altLang="ko-KR" sz="2200" dirty="0"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: 14</a:t>
            </a:r>
          </a:p>
          <a:p>
            <a:pPr algn="ctr"/>
            <a:endParaRPr lang="en-US" altLang="ko-KR" sz="2200" dirty="0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  <a:p>
            <a:pPr algn="ctr"/>
            <a:endParaRPr lang="ko-KR" altLang="en-US" sz="2200" dirty="0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93A431-C6FA-4081-8791-681031911D59}"/>
              </a:ext>
            </a:extLst>
          </p:cNvPr>
          <p:cNvSpPr/>
          <p:nvPr/>
        </p:nvSpPr>
        <p:spPr>
          <a:xfrm>
            <a:off x="8486903" y="2546141"/>
            <a:ext cx="1145894" cy="34724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D7932E7-F8B4-4E8F-8E1C-E81D7C7E7C5E}"/>
              </a:ext>
            </a:extLst>
          </p:cNvPr>
          <p:cNvSpPr/>
          <p:nvPr/>
        </p:nvSpPr>
        <p:spPr>
          <a:xfrm>
            <a:off x="8511824" y="3896263"/>
            <a:ext cx="1145894" cy="347241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B05607E-013F-4F54-A210-5C707847D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932395"/>
              </p:ext>
            </p:extLst>
          </p:nvPr>
        </p:nvGraphicFramePr>
        <p:xfrm>
          <a:off x="1019174" y="1844673"/>
          <a:ext cx="4909678" cy="466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774">
                  <a:extLst>
                    <a:ext uri="{9D8B030D-6E8A-4147-A177-3AD203B41FA5}">
                      <a16:colId xmlns:a16="http://schemas.microsoft.com/office/drawing/2014/main" val="3172908303"/>
                    </a:ext>
                  </a:extLst>
                </a:gridCol>
                <a:gridCol w="783774">
                  <a:extLst>
                    <a:ext uri="{9D8B030D-6E8A-4147-A177-3AD203B41FA5}">
                      <a16:colId xmlns:a16="http://schemas.microsoft.com/office/drawing/2014/main" val="834482655"/>
                    </a:ext>
                  </a:extLst>
                </a:gridCol>
                <a:gridCol w="783774">
                  <a:extLst>
                    <a:ext uri="{9D8B030D-6E8A-4147-A177-3AD203B41FA5}">
                      <a16:colId xmlns:a16="http://schemas.microsoft.com/office/drawing/2014/main" val="2697769258"/>
                    </a:ext>
                  </a:extLst>
                </a:gridCol>
                <a:gridCol w="783774">
                  <a:extLst>
                    <a:ext uri="{9D8B030D-6E8A-4147-A177-3AD203B41FA5}">
                      <a16:colId xmlns:a16="http://schemas.microsoft.com/office/drawing/2014/main" val="1952511323"/>
                    </a:ext>
                  </a:extLst>
                </a:gridCol>
                <a:gridCol w="1774582">
                  <a:extLst>
                    <a:ext uri="{9D8B030D-6E8A-4147-A177-3AD203B41FA5}">
                      <a16:colId xmlns:a16="http://schemas.microsoft.com/office/drawing/2014/main" val="507553428"/>
                    </a:ext>
                  </a:extLst>
                </a:gridCol>
              </a:tblGrid>
              <a:tr h="8019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요구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사항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응락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수준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기능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Level1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기능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Level2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요구사항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이름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(Level3)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5452174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회원관리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로그인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회원가입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05672548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아이디</a:t>
                      </a:r>
                      <a:r>
                        <a:rPr lang="en-US" altLang="ko-KR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비밀번호 찾기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4060645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로그인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89997054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회원정보 조회</a:t>
                      </a:r>
                      <a:r>
                        <a:rPr lang="en-US" altLang="ko-KR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수정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66865049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회원탈퇴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27559692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핵심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커뮤니티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커뮤니티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게시판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2776263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선택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고객센터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공지사항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82253322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선택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Q&amp;A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6857120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지도검색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지도검색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지도 검색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23072687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인터넷 서점 링크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34133669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핵심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독서관리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책장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2979933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핵심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달력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3408454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도서검색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418486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선택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리뷰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304273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5143B7-4065-480B-AC0B-EAA0201B9239}"/>
              </a:ext>
            </a:extLst>
          </p:cNvPr>
          <p:cNvSpPr/>
          <p:nvPr/>
        </p:nvSpPr>
        <p:spPr>
          <a:xfrm>
            <a:off x="8486903" y="3221202"/>
            <a:ext cx="1145894" cy="347241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7D638E-F319-4DE9-96E6-F6D902A17E9E}"/>
              </a:ext>
            </a:extLst>
          </p:cNvPr>
          <p:cNvSpPr/>
          <p:nvPr/>
        </p:nvSpPr>
        <p:spPr>
          <a:xfrm>
            <a:off x="4180114" y="4045300"/>
            <a:ext cx="1748738" cy="25237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6993B7-817D-493D-BA7F-E613B1386516}"/>
              </a:ext>
            </a:extLst>
          </p:cNvPr>
          <p:cNvSpPr/>
          <p:nvPr/>
        </p:nvSpPr>
        <p:spPr>
          <a:xfrm>
            <a:off x="4180114" y="5417201"/>
            <a:ext cx="1748738" cy="50353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31AB7C-C328-4562-99EC-6448C19A0377}"/>
              </a:ext>
            </a:extLst>
          </p:cNvPr>
          <p:cNvSpPr/>
          <p:nvPr/>
        </p:nvSpPr>
        <p:spPr>
          <a:xfrm>
            <a:off x="4180114" y="2687063"/>
            <a:ext cx="1748738" cy="132775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C025BA-DA96-4CFD-A122-DBF774D402F3}"/>
              </a:ext>
            </a:extLst>
          </p:cNvPr>
          <p:cNvSpPr/>
          <p:nvPr/>
        </p:nvSpPr>
        <p:spPr>
          <a:xfrm>
            <a:off x="4180114" y="4879513"/>
            <a:ext cx="1748738" cy="50354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C3A690-4732-43A5-B974-F038224D1E8C}"/>
              </a:ext>
            </a:extLst>
          </p:cNvPr>
          <p:cNvSpPr/>
          <p:nvPr/>
        </p:nvSpPr>
        <p:spPr>
          <a:xfrm>
            <a:off x="4180114" y="5961116"/>
            <a:ext cx="1748738" cy="27204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2B77ED-F399-4393-8FD6-280E1ECBA45D}"/>
              </a:ext>
            </a:extLst>
          </p:cNvPr>
          <p:cNvSpPr/>
          <p:nvPr/>
        </p:nvSpPr>
        <p:spPr>
          <a:xfrm>
            <a:off x="4180114" y="4328159"/>
            <a:ext cx="1748738" cy="49958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9CB83E-93FD-4B13-AB26-C30EDBC047F2}"/>
              </a:ext>
            </a:extLst>
          </p:cNvPr>
          <p:cNvSpPr/>
          <p:nvPr/>
        </p:nvSpPr>
        <p:spPr>
          <a:xfrm>
            <a:off x="4180114" y="6233161"/>
            <a:ext cx="1748738" cy="27204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5B255C1-6A0E-439B-9193-37C2D30C6581}"/>
              </a:ext>
            </a:extLst>
          </p:cNvPr>
          <p:cNvCxnSpPr>
            <a:cxnSpLocks/>
          </p:cNvCxnSpPr>
          <p:nvPr/>
        </p:nvCxnSpPr>
        <p:spPr>
          <a:xfrm>
            <a:off x="5293213" y="709822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FBE8D6E-F764-46BF-AB0F-2F8D64D15A8A}"/>
              </a:ext>
            </a:extLst>
          </p:cNvPr>
          <p:cNvCxnSpPr>
            <a:cxnSpLocks/>
          </p:cNvCxnSpPr>
          <p:nvPr/>
        </p:nvCxnSpPr>
        <p:spPr>
          <a:xfrm>
            <a:off x="5293213" y="775595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65D7BF4-0FDD-4EBB-8EE5-8103068E0B38}"/>
              </a:ext>
            </a:extLst>
          </p:cNvPr>
          <p:cNvCxnSpPr>
            <a:cxnSpLocks/>
          </p:cNvCxnSpPr>
          <p:nvPr/>
        </p:nvCxnSpPr>
        <p:spPr>
          <a:xfrm>
            <a:off x="5293213" y="1314609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1EDD69F-ED4B-40F5-B51D-EB4761AB1DDB}"/>
              </a:ext>
            </a:extLst>
          </p:cNvPr>
          <p:cNvCxnSpPr>
            <a:cxnSpLocks/>
          </p:cNvCxnSpPr>
          <p:nvPr/>
        </p:nvCxnSpPr>
        <p:spPr>
          <a:xfrm>
            <a:off x="5293213" y="1380382"/>
            <a:ext cx="1620000" cy="0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E57BE5F-B3E1-41FA-B5B5-747B415B1BEA}"/>
              </a:ext>
            </a:extLst>
          </p:cNvPr>
          <p:cNvCxnSpPr>
            <a:cxnSpLocks/>
          </p:cNvCxnSpPr>
          <p:nvPr/>
        </p:nvCxnSpPr>
        <p:spPr>
          <a:xfrm>
            <a:off x="5480472" y="775595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6611C02-A3E2-4191-B0BD-79E339642547}"/>
              </a:ext>
            </a:extLst>
          </p:cNvPr>
          <p:cNvCxnSpPr>
            <a:cxnSpLocks/>
          </p:cNvCxnSpPr>
          <p:nvPr/>
        </p:nvCxnSpPr>
        <p:spPr>
          <a:xfrm>
            <a:off x="6113133" y="775595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865A579-3F43-46E2-A624-97E3FB5FEABA}"/>
              </a:ext>
            </a:extLst>
          </p:cNvPr>
          <p:cNvCxnSpPr>
            <a:cxnSpLocks/>
          </p:cNvCxnSpPr>
          <p:nvPr/>
        </p:nvCxnSpPr>
        <p:spPr>
          <a:xfrm>
            <a:off x="6745794" y="775595"/>
            <a:ext cx="0" cy="539014"/>
          </a:xfrm>
          <a:prstGeom prst="line">
            <a:avLst/>
          </a:prstGeom>
          <a:ln w="9525">
            <a:solidFill>
              <a:srgbClr val="AC9D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F14939-A699-4D3F-86BE-32F7B34B18A4}"/>
              </a:ext>
            </a:extLst>
          </p:cNvPr>
          <p:cNvSpPr txBox="1"/>
          <p:nvPr/>
        </p:nvSpPr>
        <p:spPr>
          <a:xfrm>
            <a:off x="5559292" y="81006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F641C3-8DD5-4830-B286-BF6FA2FE2422}"/>
              </a:ext>
            </a:extLst>
          </p:cNvPr>
          <p:cNvSpPr txBox="1"/>
          <p:nvPr/>
        </p:nvSpPr>
        <p:spPr>
          <a:xfrm>
            <a:off x="6193823" y="812364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249215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B05607E-013F-4F54-A210-5C707847D039}"/>
              </a:ext>
            </a:extLst>
          </p:cNvPr>
          <p:cNvGraphicFramePr>
            <a:graphicFrameLocks noGrp="1"/>
          </p:cNvGraphicFramePr>
          <p:nvPr/>
        </p:nvGraphicFramePr>
        <p:xfrm>
          <a:off x="1019174" y="1844673"/>
          <a:ext cx="4909678" cy="466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774">
                  <a:extLst>
                    <a:ext uri="{9D8B030D-6E8A-4147-A177-3AD203B41FA5}">
                      <a16:colId xmlns:a16="http://schemas.microsoft.com/office/drawing/2014/main" val="3172908303"/>
                    </a:ext>
                  </a:extLst>
                </a:gridCol>
                <a:gridCol w="783774">
                  <a:extLst>
                    <a:ext uri="{9D8B030D-6E8A-4147-A177-3AD203B41FA5}">
                      <a16:colId xmlns:a16="http://schemas.microsoft.com/office/drawing/2014/main" val="834482655"/>
                    </a:ext>
                  </a:extLst>
                </a:gridCol>
                <a:gridCol w="783774">
                  <a:extLst>
                    <a:ext uri="{9D8B030D-6E8A-4147-A177-3AD203B41FA5}">
                      <a16:colId xmlns:a16="http://schemas.microsoft.com/office/drawing/2014/main" val="2697769258"/>
                    </a:ext>
                  </a:extLst>
                </a:gridCol>
                <a:gridCol w="783774">
                  <a:extLst>
                    <a:ext uri="{9D8B030D-6E8A-4147-A177-3AD203B41FA5}">
                      <a16:colId xmlns:a16="http://schemas.microsoft.com/office/drawing/2014/main" val="1952511323"/>
                    </a:ext>
                  </a:extLst>
                </a:gridCol>
                <a:gridCol w="1774582">
                  <a:extLst>
                    <a:ext uri="{9D8B030D-6E8A-4147-A177-3AD203B41FA5}">
                      <a16:colId xmlns:a16="http://schemas.microsoft.com/office/drawing/2014/main" val="507553428"/>
                    </a:ext>
                  </a:extLst>
                </a:gridCol>
              </a:tblGrid>
              <a:tr h="8019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요구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사항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응락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수준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기능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Level1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기능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Level2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요구사항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이름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(Level3)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5452174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회원관리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로그인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회원가입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05672548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아이디</a:t>
                      </a:r>
                      <a:r>
                        <a:rPr lang="en-US" altLang="ko-KR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비밀번호 찾기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4060645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로그인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89997054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회원정보 조회</a:t>
                      </a:r>
                      <a:r>
                        <a:rPr lang="en-US" altLang="ko-KR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수정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66865049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회원탈퇴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27559692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핵심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커뮤니티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커뮤니티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게시판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2776263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선택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고객센터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공지사항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82253322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선택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Q&amp;A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6857120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지도검색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지도검색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지도 검색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23072687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인터넷 서점 링크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34133669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핵심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독서관리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책장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2979933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핵심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달력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3408454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도서검색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418486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선택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리뷰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30427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7D638E-F319-4DE9-96E6-F6D902A17E9E}"/>
              </a:ext>
            </a:extLst>
          </p:cNvPr>
          <p:cNvSpPr/>
          <p:nvPr/>
        </p:nvSpPr>
        <p:spPr>
          <a:xfrm>
            <a:off x="4180114" y="4045300"/>
            <a:ext cx="1748738" cy="25237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2ED73C-BF63-4DE6-A27A-B9FD4E901E1D}"/>
              </a:ext>
            </a:extLst>
          </p:cNvPr>
          <p:cNvSpPr txBox="1"/>
          <p:nvPr/>
        </p:nvSpPr>
        <p:spPr>
          <a:xfrm>
            <a:off x="3199022" y="83023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핵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0B5A19-54A4-42FA-AEB3-7B6C1ABFD682}"/>
              </a:ext>
            </a:extLst>
          </p:cNvPr>
          <p:cNvSpPr txBox="1"/>
          <p:nvPr/>
        </p:nvSpPr>
        <p:spPr>
          <a:xfrm>
            <a:off x="3833553" y="83254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223CB9-27DD-43EF-8F10-A62DCAD23C02}"/>
              </a:ext>
            </a:extLst>
          </p:cNvPr>
          <p:cNvSpPr txBox="1"/>
          <p:nvPr/>
        </p:nvSpPr>
        <p:spPr>
          <a:xfrm>
            <a:off x="1201277" y="841300"/>
            <a:ext cx="653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C9D8E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01</a:t>
            </a:r>
            <a:endParaRPr lang="ko-KR" altLang="en-US" sz="2400" b="1" dirty="0">
              <a:solidFill>
                <a:srgbClr val="AC9D8E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51266BC-5D20-410A-8CD6-498B829CBE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AC9D8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779" y="877676"/>
            <a:ext cx="368241" cy="368241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C37C329C-7675-4A59-ADF2-1AF1E03E2B94}"/>
              </a:ext>
            </a:extLst>
          </p:cNvPr>
          <p:cNvGrpSpPr/>
          <p:nvPr/>
        </p:nvGrpSpPr>
        <p:grpSpPr>
          <a:xfrm>
            <a:off x="1019175" y="721703"/>
            <a:ext cx="4788000" cy="680187"/>
            <a:chOff x="3702000" y="828576"/>
            <a:chExt cx="4788000" cy="680187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3B3AD12-BE85-48D4-BC9B-941DA5FCE7B6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828576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CA4AA8C-BAD9-45D7-BDCC-A7A4993D64FE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894349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98F5A1A-D4AF-4842-84CA-7FE7CB7F3E71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1442990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2ED1035A-D994-48FD-BFB6-814691C167C0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1508763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0F11783-0CE2-4B5F-9FA0-293227300C02}"/>
                </a:ext>
              </a:extLst>
            </p:cNvPr>
            <p:cNvCxnSpPr>
              <a:cxnSpLocks/>
            </p:cNvCxnSpPr>
            <p:nvPr/>
          </p:nvCxnSpPr>
          <p:spPr>
            <a:xfrm>
              <a:off x="7676023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919AC34-84EC-4EEC-9414-4EC411D1AC9A}"/>
                </a:ext>
              </a:extLst>
            </p:cNvPr>
            <p:cNvCxnSpPr>
              <a:cxnSpLocks/>
            </p:cNvCxnSpPr>
            <p:nvPr/>
          </p:nvCxnSpPr>
          <p:spPr>
            <a:xfrm>
              <a:off x="7043362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C7C9D46-D54D-44F7-A2AB-712BEE601DEB}"/>
                </a:ext>
              </a:extLst>
            </p:cNvPr>
            <p:cNvCxnSpPr>
              <a:cxnSpLocks/>
            </p:cNvCxnSpPr>
            <p:nvPr/>
          </p:nvCxnSpPr>
          <p:spPr>
            <a:xfrm>
              <a:off x="6410701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CDD057C-F422-498D-9CF3-3E9B687CFB23}"/>
                </a:ext>
              </a:extLst>
            </p:cNvPr>
            <p:cNvCxnSpPr>
              <a:cxnSpLocks/>
            </p:cNvCxnSpPr>
            <p:nvPr/>
          </p:nvCxnSpPr>
          <p:spPr>
            <a:xfrm>
              <a:off x="5778040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91CF15D-4951-4838-8E20-A6758F21AB95}"/>
                </a:ext>
              </a:extLst>
            </p:cNvPr>
            <p:cNvCxnSpPr>
              <a:cxnSpLocks/>
            </p:cNvCxnSpPr>
            <p:nvPr/>
          </p:nvCxnSpPr>
          <p:spPr>
            <a:xfrm>
              <a:off x="5145379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EAB802C-29F1-4DAD-B0E4-AF59EAF1CC6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718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0DAA5E3-9FBB-4CC4-8639-F69C743F361D}"/>
                </a:ext>
              </a:extLst>
            </p:cNvPr>
            <p:cNvCxnSpPr>
              <a:cxnSpLocks/>
            </p:cNvCxnSpPr>
            <p:nvPr/>
          </p:nvCxnSpPr>
          <p:spPr>
            <a:xfrm>
              <a:off x="3880057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FFD8B30-67F2-4C40-843A-C8E6FFD4CF7A}"/>
                </a:ext>
              </a:extLst>
            </p:cNvPr>
            <p:cNvCxnSpPr>
              <a:cxnSpLocks/>
            </p:cNvCxnSpPr>
            <p:nvPr/>
          </p:nvCxnSpPr>
          <p:spPr>
            <a:xfrm>
              <a:off x="8314449" y="897576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AF3EA50-DD73-4FD1-961F-14744D794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103519"/>
              </p:ext>
            </p:extLst>
          </p:nvPr>
        </p:nvGraphicFramePr>
        <p:xfrm>
          <a:off x="6096000" y="1844675"/>
          <a:ext cx="5757816" cy="28771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0525">
                  <a:extLst>
                    <a:ext uri="{9D8B030D-6E8A-4147-A177-3AD203B41FA5}">
                      <a16:colId xmlns:a16="http://schemas.microsoft.com/office/drawing/2014/main" val="3541851254"/>
                    </a:ext>
                  </a:extLst>
                </a:gridCol>
                <a:gridCol w="5057291">
                  <a:extLst>
                    <a:ext uri="{9D8B030D-6E8A-4147-A177-3AD203B41FA5}">
                      <a16:colId xmlns:a16="http://schemas.microsoft.com/office/drawing/2014/main" val="1312399872"/>
                    </a:ext>
                  </a:extLst>
                </a:gridCol>
              </a:tblGrid>
              <a:tr h="28771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게시판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-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정의 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: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사용자가 게시글을 작성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수정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삭제하고 타 사용자가 게시글을 읽고 댓글을</a:t>
                      </a:r>
                      <a:endParaRPr lang="en-US" altLang="ko-KR" sz="1400" u="none" strike="noStrike" dirty="0"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     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등록할 수 있는 </a:t>
                      </a:r>
                      <a:r>
                        <a:rPr lang="ko-KR" altLang="en-US" sz="1400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사용자간의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의사소통공간 제공 기능</a:t>
                      </a:r>
                    </a:p>
                    <a:p>
                      <a:pPr algn="l" fontAlgn="ctr"/>
                      <a:endParaRPr lang="ko-KR" altLang="en-US" sz="1400" u="none" strike="noStrike" dirty="0"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-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세부기능</a:t>
                      </a:r>
                    </a:p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1.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사용자는 글 작성시 제목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, </a:t>
                      </a:r>
                      <a:r>
                        <a:rPr lang="ko-KR" altLang="en-US" sz="1400" b="1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글내용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첨부파일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선택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)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을 입력하여 등록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을 완료한다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2.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등록 </a:t>
                      </a:r>
                      <a:r>
                        <a:rPr lang="ko-KR" altLang="en-US" sz="1400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완료시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게시글 목록에 추가가 되고 목록화면으로 자동 이동된다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(</a:t>
                      </a:r>
                      <a:r>
                        <a:rPr lang="ko-KR" altLang="en-US" sz="1400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게시글번호는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시스템에서 자동으로 값을 입력한다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3. </a:t>
                      </a:r>
                      <a:r>
                        <a:rPr lang="ko-KR" altLang="en-US" sz="1400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게시글목록에서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</a:t>
                      </a:r>
                      <a:r>
                        <a:rPr lang="ko-KR" altLang="en-US" sz="1400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게시글목록을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</a:t>
                      </a:r>
                      <a:r>
                        <a:rPr lang="ko-KR" altLang="en-US" sz="1400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클릭시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해당 게시글의 상세페이지로 이동된다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4.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게시글 상세페이지로 이동시 작성자와 사용자가 같을 경우 수정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삭제 버튼이</a:t>
                      </a:r>
                    </a:p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활성화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된다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5.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게시글 상세페이지 하단에는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댓글을 사용하고 글자수 제한은 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50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자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로 한다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8.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게시판 댓글목록에는 작성자 별칭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댓글내용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작성일이 표기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된다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551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14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B05607E-013F-4F54-A210-5C707847D039}"/>
              </a:ext>
            </a:extLst>
          </p:cNvPr>
          <p:cNvGraphicFramePr>
            <a:graphicFrameLocks noGrp="1"/>
          </p:cNvGraphicFramePr>
          <p:nvPr/>
        </p:nvGraphicFramePr>
        <p:xfrm>
          <a:off x="1019174" y="1844673"/>
          <a:ext cx="4909678" cy="466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774">
                  <a:extLst>
                    <a:ext uri="{9D8B030D-6E8A-4147-A177-3AD203B41FA5}">
                      <a16:colId xmlns:a16="http://schemas.microsoft.com/office/drawing/2014/main" val="3172908303"/>
                    </a:ext>
                  </a:extLst>
                </a:gridCol>
                <a:gridCol w="783774">
                  <a:extLst>
                    <a:ext uri="{9D8B030D-6E8A-4147-A177-3AD203B41FA5}">
                      <a16:colId xmlns:a16="http://schemas.microsoft.com/office/drawing/2014/main" val="834482655"/>
                    </a:ext>
                  </a:extLst>
                </a:gridCol>
                <a:gridCol w="783774">
                  <a:extLst>
                    <a:ext uri="{9D8B030D-6E8A-4147-A177-3AD203B41FA5}">
                      <a16:colId xmlns:a16="http://schemas.microsoft.com/office/drawing/2014/main" val="2697769258"/>
                    </a:ext>
                  </a:extLst>
                </a:gridCol>
                <a:gridCol w="783774">
                  <a:extLst>
                    <a:ext uri="{9D8B030D-6E8A-4147-A177-3AD203B41FA5}">
                      <a16:colId xmlns:a16="http://schemas.microsoft.com/office/drawing/2014/main" val="1952511323"/>
                    </a:ext>
                  </a:extLst>
                </a:gridCol>
                <a:gridCol w="1774582">
                  <a:extLst>
                    <a:ext uri="{9D8B030D-6E8A-4147-A177-3AD203B41FA5}">
                      <a16:colId xmlns:a16="http://schemas.microsoft.com/office/drawing/2014/main" val="507553428"/>
                    </a:ext>
                  </a:extLst>
                </a:gridCol>
              </a:tblGrid>
              <a:tr h="8019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요구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사항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응락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수준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기능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Level1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기능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Level2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요구사항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이름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(Level3)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5452174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회원관리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로그인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회원가입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05672548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아이디</a:t>
                      </a:r>
                      <a:r>
                        <a:rPr lang="en-US" altLang="ko-KR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비밀번호 찾기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4060645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로그인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89997054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회원정보 조회</a:t>
                      </a:r>
                      <a:r>
                        <a:rPr lang="en-US" altLang="ko-KR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수정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66865049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회원탈퇴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27559692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핵심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커뮤니티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커뮤니티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게시판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2776263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선택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고객센터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공지사항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82253322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선택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Q&amp;A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6857120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지도검색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지도검색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지도 검색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23072687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인터넷 서점 링크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34133669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핵심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독서관리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책장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2979933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핵심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달력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3408454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도서검색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418486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선택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리뷰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304273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6993B7-817D-493D-BA7F-E613B1386516}"/>
              </a:ext>
            </a:extLst>
          </p:cNvPr>
          <p:cNvSpPr/>
          <p:nvPr/>
        </p:nvSpPr>
        <p:spPr>
          <a:xfrm>
            <a:off x="4180114" y="5417201"/>
            <a:ext cx="1748738" cy="50353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2ED73C-BF63-4DE6-A27A-B9FD4E901E1D}"/>
              </a:ext>
            </a:extLst>
          </p:cNvPr>
          <p:cNvSpPr txBox="1"/>
          <p:nvPr/>
        </p:nvSpPr>
        <p:spPr>
          <a:xfrm>
            <a:off x="3199022" y="83023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핵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0B5A19-54A4-42FA-AEB3-7B6C1ABFD682}"/>
              </a:ext>
            </a:extLst>
          </p:cNvPr>
          <p:cNvSpPr txBox="1"/>
          <p:nvPr/>
        </p:nvSpPr>
        <p:spPr>
          <a:xfrm>
            <a:off x="3833553" y="832541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223CB9-27DD-43EF-8F10-A62DCAD23C02}"/>
              </a:ext>
            </a:extLst>
          </p:cNvPr>
          <p:cNvSpPr txBox="1"/>
          <p:nvPr/>
        </p:nvSpPr>
        <p:spPr>
          <a:xfrm>
            <a:off x="1201277" y="841300"/>
            <a:ext cx="653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C9D8E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01</a:t>
            </a:r>
            <a:endParaRPr lang="ko-KR" altLang="en-US" sz="2400" b="1" dirty="0">
              <a:solidFill>
                <a:srgbClr val="AC9D8E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51266BC-5D20-410A-8CD6-498B829CBE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AC9D8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779" y="877676"/>
            <a:ext cx="368241" cy="368241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C37C329C-7675-4A59-ADF2-1AF1E03E2B94}"/>
              </a:ext>
            </a:extLst>
          </p:cNvPr>
          <p:cNvGrpSpPr/>
          <p:nvPr/>
        </p:nvGrpSpPr>
        <p:grpSpPr>
          <a:xfrm>
            <a:off x="1019175" y="721703"/>
            <a:ext cx="4788000" cy="680187"/>
            <a:chOff x="3702000" y="828576"/>
            <a:chExt cx="4788000" cy="680187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3B3AD12-BE85-48D4-BC9B-941DA5FCE7B6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828576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CA4AA8C-BAD9-45D7-BDCC-A7A4993D64FE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894349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98F5A1A-D4AF-4842-84CA-7FE7CB7F3E71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1442990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2ED1035A-D994-48FD-BFB6-814691C167C0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1508763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0F11783-0CE2-4B5F-9FA0-293227300C02}"/>
                </a:ext>
              </a:extLst>
            </p:cNvPr>
            <p:cNvCxnSpPr>
              <a:cxnSpLocks/>
            </p:cNvCxnSpPr>
            <p:nvPr/>
          </p:nvCxnSpPr>
          <p:spPr>
            <a:xfrm>
              <a:off x="7676023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919AC34-84EC-4EEC-9414-4EC411D1AC9A}"/>
                </a:ext>
              </a:extLst>
            </p:cNvPr>
            <p:cNvCxnSpPr>
              <a:cxnSpLocks/>
            </p:cNvCxnSpPr>
            <p:nvPr/>
          </p:nvCxnSpPr>
          <p:spPr>
            <a:xfrm>
              <a:off x="7043362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C7C9D46-D54D-44F7-A2AB-712BEE601DEB}"/>
                </a:ext>
              </a:extLst>
            </p:cNvPr>
            <p:cNvCxnSpPr>
              <a:cxnSpLocks/>
            </p:cNvCxnSpPr>
            <p:nvPr/>
          </p:nvCxnSpPr>
          <p:spPr>
            <a:xfrm>
              <a:off x="6410701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CDD057C-F422-498D-9CF3-3E9B687CFB23}"/>
                </a:ext>
              </a:extLst>
            </p:cNvPr>
            <p:cNvCxnSpPr>
              <a:cxnSpLocks/>
            </p:cNvCxnSpPr>
            <p:nvPr/>
          </p:nvCxnSpPr>
          <p:spPr>
            <a:xfrm>
              <a:off x="5778040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91CF15D-4951-4838-8E20-A6758F21AB95}"/>
                </a:ext>
              </a:extLst>
            </p:cNvPr>
            <p:cNvCxnSpPr>
              <a:cxnSpLocks/>
            </p:cNvCxnSpPr>
            <p:nvPr/>
          </p:nvCxnSpPr>
          <p:spPr>
            <a:xfrm>
              <a:off x="5145379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EAB802C-29F1-4DAD-B0E4-AF59EAF1CC6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718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0DAA5E3-9FBB-4CC4-8639-F69C743F361D}"/>
                </a:ext>
              </a:extLst>
            </p:cNvPr>
            <p:cNvCxnSpPr>
              <a:cxnSpLocks/>
            </p:cNvCxnSpPr>
            <p:nvPr/>
          </p:nvCxnSpPr>
          <p:spPr>
            <a:xfrm>
              <a:off x="3880057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FFD8B30-67F2-4C40-843A-C8E6FFD4CF7A}"/>
                </a:ext>
              </a:extLst>
            </p:cNvPr>
            <p:cNvCxnSpPr>
              <a:cxnSpLocks/>
            </p:cNvCxnSpPr>
            <p:nvPr/>
          </p:nvCxnSpPr>
          <p:spPr>
            <a:xfrm>
              <a:off x="8314449" y="897576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AF3EA50-DD73-4FD1-961F-14744D794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536930"/>
              </p:ext>
            </p:extLst>
          </p:nvPr>
        </p:nvGraphicFramePr>
        <p:xfrm>
          <a:off x="6096000" y="1858970"/>
          <a:ext cx="5757816" cy="381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0525">
                  <a:extLst>
                    <a:ext uri="{9D8B030D-6E8A-4147-A177-3AD203B41FA5}">
                      <a16:colId xmlns:a16="http://schemas.microsoft.com/office/drawing/2014/main" val="3541851254"/>
                    </a:ext>
                  </a:extLst>
                </a:gridCol>
                <a:gridCol w="5057291">
                  <a:extLst>
                    <a:ext uri="{9D8B030D-6E8A-4147-A177-3AD203B41FA5}">
                      <a16:colId xmlns:a16="http://schemas.microsoft.com/office/drawing/2014/main" val="1312399872"/>
                    </a:ext>
                  </a:extLst>
                </a:gridCol>
              </a:tblGrid>
              <a:tr h="17267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책장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-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정의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: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사용자가 등록한 도서를 이미지로 출력</a:t>
                      </a:r>
                    </a:p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-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세부기능</a:t>
                      </a:r>
                    </a:p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1.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도서 검색창에서 검색하여 도서를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등록시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책장에 표지 이미지로 출력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한다</a:t>
                      </a:r>
                    </a:p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2.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빈 도서의 이미지 버튼을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클릭시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도서 검색페이지로 이동한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3.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도서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등록시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상태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총페이지 수를 입력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한다</a:t>
                      </a:r>
                    </a:p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4.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등록된 도서를 클릭하면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현재페이지를 사용자가 입력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.(update)</a:t>
                      </a:r>
                    </a:p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5.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가장 최근에 등록한 도서부터 상단에 순서대로 나열된다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6.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한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줄당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최대 도서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5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권씩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이미지를 출력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.</a:t>
                      </a:r>
                    </a:p>
                    <a:p>
                      <a:pPr algn="l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551536"/>
                  </a:ext>
                </a:extLst>
              </a:tr>
              <a:tr h="13813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달력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-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정의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: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사용자가 등록한 독서 기록을 달력에 출력</a:t>
                      </a:r>
                    </a:p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-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세부기능</a:t>
                      </a:r>
                    </a:p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1.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책장의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도서기록을 일자별로 도서 표지 이미지를 달력에 출력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한다</a:t>
                      </a:r>
                    </a:p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2.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일자별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2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권이상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독서시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마지막 업데이트된 도서의 표지를 이미지로 출력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3.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일자별로 도서를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2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권이상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읽었을 경우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숫자를 하단 오른쪽에 표기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한다</a:t>
                      </a:r>
                    </a:p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043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66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B05607E-013F-4F54-A210-5C707847D039}"/>
              </a:ext>
            </a:extLst>
          </p:cNvPr>
          <p:cNvGraphicFramePr>
            <a:graphicFrameLocks noGrp="1"/>
          </p:cNvGraphicFramePr>
          <p:nvPr/>
        </p:nvGraphicFramePr>
        <p:xfrm>
          <a:off x="1019174" y="1844673"/>
          <a:ext cx="4909678" cy="466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774">
                  <a:extLst>
                    <a:ext uri="{9D8B030D-6E8A-4147-A177-3AD203B41FA5}">
                      <a16:colId xmlns:a16="http://schemas.microsoft.com/office/drawing/2014/main" val="3172908303"/>
                    </a:ext>
                  </a:extLst>
                </a:gridCol>
                <a:gridCol w="783774">
                  <a:extLst>
                    <a:ext uri="{9D8B030D-6E8A-4147-A177-3AD203B41FA5}">
                      <a16:colId xmlns:a16="http://schemas.microsoft.com/office/drawing/2014/main" val="834482655"/>
                    </a:ext>
                  </a:extLst>
                </a:gridCol>
                <a:gridCol w="783774">
                  <a:extLst>
                    <a:ext uri="{9D8B030D-6E8A-4147-A177-3AD203B41FA5}">
                      <a16:colId xmlns:a16="http://schemas.microsoft.com/office/drawing/2014/main" val="2697769258"/>
                    </a:ext>
                  </a:extLst>
                </a:gridCol>
                <a:gridCol w="783774">
                  <a:extLst>
                    <a:ext uri="{9D8B030D-6E8A-4147-A177-3AD203B41FA5}">
                      <a16:colId xmlns:a16="http://schemas.microsoft.com/office/drawing/2014/main" val="1952511323"/>
                    </a:ext>
                  </a:extLst>
                </a:gridCol>
                <a:gridCol w="1774582">
                  <a:extLst>
                    <a:ext uri="{9D8B030D-6E8A-4147-A177-3AD203B41FA5}">
                      <a16:colId xmlns:a16="http://schemas.microsoft.com/office/drawing/2014/main" val="507553428"/>
                    </a:ext>
                  </a:extLst>
                </a:gridCol>
              </a:tblGrid>
              <a:tr h="8019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요구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사항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응락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수준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기능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Level1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기능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Level2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요구사항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이름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(Level3)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5452174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회원관리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로그인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회원가입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05672548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아이디</a:t>
                      </a:r>
                      <a:r>
                        <a:rPr lang="en-US" altLang="ko-KR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비밀번호 찾기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4060645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로그인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89997054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회원정보 조회</a:t>
                      </a:r>
                      <a:r>
                        <a:rPr lang="en-US" altLang="ko-KR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수정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66865049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회원탈퇴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27559692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핵심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커뮤니티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커뮤니티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게시판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2776263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선택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고객센터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공지사항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82253322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선택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Q&amp;A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6857120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지도검색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지도검색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지도 검색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23072687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인터넷 서점 링크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34133669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핵심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독서관리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책장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2979933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핵심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달력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3408454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도서검색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418486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선택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리뷰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304273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31AB7C-C328-4562-99EC-6448C19A0377}"/>
              </a:ext>
            </a:extLst>
          </p:cNvPr>
          <p:cNvSpPr/>
          <p:nvPr/>
        </p:nvSpPr>
        <p:spPr>
          <a:xfrm>
            <a:off x="4180114" y="2687063"/>
            <a:ext cx="1748738" cy="51333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0102D3-21C6-4E86-8630-FA3E0ED578CA}"/>
              </a:ext>
            </a:extLst>
          </p:cNvPr>
          <p:cNvSpPr txBox="1"/>
          <p:nvPr/>
        </p:nvSpPr>
        <p:spPr>
          <a:xfrm>
            <a:off x="3199022" y="83023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A424A2-80B5-4A98-A5E4-0AA6EAE62DA3}"/>
              </a:ext>
            </a:extLst>
          </p:cNvPr>
          <p:cNvSpPr txBox="1"/>
          <p:nvPr/>
        </p:nvSpPr>
        <p:spPr>
          <a:xfrm>
            <a:off x="1201277" y="841300"/>
            <a:ext cx="653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C9D8E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02</a:t>
            </a:r>
            <a:endParaRPr lang="ko-KR" altLang="en-US" sz="2400" b="1" dirty="0">
              <a:solidFill>
                <a:srgbClr val="AC9D8E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B37B268-9278-4F30-9DBC-BE18D820F29E}"/>
              </a:ext>
            </a:extLst>
          </p:cNvPr>
          <p:cNvGrpSpPr/>
          <p:nvPr/>
        </p:nvGrpSpPr>
        <p:grpSpPr>
          <a:xfrm>
            <a:off x="1019175" y="721703"/>
            <a:ext cx="4788000" cy="680187"/>
            <a:chOff x="3702000" y="828576"/>
            <a:chExt cx="4788000" cy="680187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ACFCC1A-4889-45F0-8CDF-1BB445B89C1E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828576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2E2022F-E494-424F-959A-2DEBED25AFF4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894349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2888D5E-72BF-48F3-868E-C0F2137CE635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1442990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DFD79D8-AAC6-46B2-B5D0-617F319E4860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1508763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1C87283-C196-49D1-B1AE-9582BB8BC1B0}"/>
                </a:ext>
              </a:extLst>
            </p:cNvPr>
            <p:cNvCxnSpPr>
              <a:cxnSpLocks/>
            </p:cNvCxnSpPr>
            <p:nvPr/>
          </p:nvCxnSpPr>
          <p:spPr>
            <a:xfrm>
              <a:off x="7676023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FEC2AE-D122-4625-B1AF-0578402983E5}"/>
                </a:ext>
              </a:extLst>
            </p:cNvPr>
            <p:cNvCxnSpPr>
              <a:cxnSpLocks/>
            </p:cNvCxnSpPr>
            <p:nvPr/>
          </p:nvCxnSpPr>
          <p:spPr>
            <a:xfrm>
              <a:off x="7043362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E6369F1-42E6-4775-A8E5-DBC34A53E15B}"/>
                </a:ext>
              </a:extLst>
            </p:cNvPr>
            <p:cNvCxnSpPr>
              <a:cxnSpLocks/>
            </p:cNvCxnSpPr>
            <p:nvPr/>
          </p:nvCxnSpPr>
          <p:spPr>
            <a:xfrm>
              <a:off x="6410701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8C318D9-BF14-492E-A8F6-8CA7CE6B162B}"/>
                </a:ext>
              </a:extLst>
            </p:cNvPr>
            <p:cNvCxnSpPr>
              <a:cxnSpLocks/>
            </p:cNvCxnSpPr>
            <p:nvPr/>
          </p:nvCxnSpPr>
          <p:spPr>
            <a:xfrm>
              <a:off x="5778040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139924A-D945-4D5C-9262-324782782D5A}"/>
                </a:ext>
              </a:extLst>
            </p:cNvPr>
            <p:cNvCxnSpPr>
              <a:cxnSpLocks/>
            </p:cNvCxnSpPr>
            <p:nvPr/>
          </p:nvCxnSpPr>
          <p:spPr>
            <a:xfrm>
              <a:off x="5145379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457991F-0651-40DA-B76A-01D41CF6770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718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C526C8D-FB58-48B3-9A82-49A9DAE41935}"/>
                </a:ext>
              </a:extLst>
            </p:cNvPr>
            <p:cNvCxnSpPr>
              <a:cxnSpLocks/>
            </p:cNvCxnSpPr>
            <p:nvPr/>
          </p:nvCxnSpPr>
          <p:spPr>
            <a:xfrm>
              <a:off x="3880057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8F95B1D-28D3-4DD8-A51D-C24A1D606970}"/>
                </a:ext>
              </a:extLst>
            </p:cNvPr>
            <p:cNvCxnSpPr>
              <a:cxnSpLocks/>
            </p:cNvCxnSpPr>
            <p:nvPr/>
          </p:nvCxnSpPr>
          <p:spPr>
            <a:xfrm>
              <a:off x="8314449" y="897576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419AF86-4B04-48B2-8D01-78343217826E}"/>
              </a:ext>
            </a:extLst>
          </p:cNvPr>
          <p:cNvSpPr txBox="1"/>
          <p:nvPr/>
        </p:nvSpPr>
        <p:spPr>
          <a:xfrm>
            <a:off x="3801230" y="829352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수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17FEC07-708F-4CFB-A52F-40175D085E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AC9D8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71" y="883182"/>
            <a:ext cx="353983" cy="353983"/>
          </a:xfrm>
          <a:prstGeom prst="rect">
            <a:avLst/>
          </a:prstGeom>
        </p:spPr>
      </p:pic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AE3D509B-4097-45DC-AD43-5E2BF3422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772957"/>
              </p:ext>
            </p:extLst>
          </p:nvPr>
        </p:nvGraphicFramePr>
        <p:xfrm>
          <a:off x="6142184" y="1183535"/>
          <a:ext cx="5757816" cy="5303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0525">
                  <a:extLst>
                    <a:ext uri="{9D8B030D-6E8A-4147-A177-3AD203B41FA5}">
                      <a16:colId xmlns:a16="http://schemas.microsoft.com/office/drawing/2014/main" val="3541851254"/>
                    </a:ext>
                  </a:extLst>
                </a:gridCol>
                <a:gridCol w="5057291">
                  <a:extLst>
                    <a:ext uri="{9D8B030D-6E8A-4147-A177-3AD203B41FA5}">
                      <a16:colId xmlns:a16="http://schemas.microsoft.com/office/drawing/2014/main" val="1312399872"/>
                    </a:ext>
                  </a:extLst>
                </a:gridCol>
              </a:tblGrid>
              <a:tr h="17267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회원가입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-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정의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: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서비스를 이용하도록 사용자 등록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-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세부기능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1.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필수작성 내용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아이디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,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비밀번호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,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이름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,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이메일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,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닉네임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)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을 입력창에 입력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한다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2.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아이디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,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닉네임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,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이메일 중복확인 버튼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클릭하여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 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중복시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"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이미 존재하는 아이디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닉네임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이메일입니다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"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를 중복확인 버튼 우측에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  출력한다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3.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비밀번호 조합은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8~20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자 영문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숫자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특수문자 혼합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대소문자 구별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)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하여 입력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하도록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  조건을 준다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4.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모든 조건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충족시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회원가입 버튼을 클릭하면 회원가입을 완료한다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5.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회원가입조건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충족시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로그인하는 페이지로 이동하고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불충족시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비밀번호 입력란만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 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비운채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현재 페이지를 유지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한다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6.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취소 버튼을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클릭시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메인 페이지로 이동한다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551536"/>
                  </a:ext>
                </a:extLst>
              </a:tr>
              <a:tr h="13813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아이디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비밀번호 찾기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-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정의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: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등록되어 있는 사용자의 정보를 이용하여 확인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-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세부기능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1.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아이디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찾기시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이름과 이메일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비밀번호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찾기시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아이디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,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이름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,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이메일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)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을 입력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한다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2.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입력된 정보가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회원정보와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일치시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아이디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비밀번호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)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를 조회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한다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3.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입력된 정보가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없을 시 존재하지 않는 데이터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라고 알려준다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4.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모든 정보가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존재하지 않을 경우 가입자가 아님을 알려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준다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5.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입력된 정보가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회원정보와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일치시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결과메시지와 로그인 화면 이동 버튼을 출력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한다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6.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아이디 찾기의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결과메시지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는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"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회원가입시 사용한 아이디는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ID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입니다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"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이다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7.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비밀번호 찾기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성공시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임시 비밀번호를 생성하여 회원의 기존 비밀번호를 대체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한다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9.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취소 버튼을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클릭시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비로그인 상태로 메인 페이지로 이동한다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043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87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B05607E-013F-4F54-A210-5C707847D039}"/>
              </a:ext>
            </a:extLst>
          </p:cNvPr>
          <p:cNvGraphicFramePr>
            <a:graphicFrameLocks noGrp="1"/>
          </p:cNvGraphicFramePr>
          <p:nvPr/>
        </p:nvGraphicFramePr>
        <p:xfrm>
          <a:off x="1019174" y="1844673"/>
          <a:ext cx="4909678" cy="466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774">
                  <a:extLst>
                    <a:ext uri="{9D8B030D-6E8A-4147-A177-3AD203B41FA5}">
                      <a16:colId xmlns:a16="http://schemas.microsoft.com/office/drawing/2014/main" val="3172908303"/>
                    </a:ext>
                  </a:extLst>
                </a:gridCol>
                <a:gridCol w="783774">
                  <a:extLst>
                    <a:ext uri="{9D8B030D-6E8A-4147-A177-3AD203B41FA5}">
                      <a16:colId xmlns:a16="http://schemas.microsoft.com/office/drawing/2014/main" val="834482655"/>
                    </a:ext>
                  </a:extLst>
                </a:gridCol>
                <a:gridCol w="783774">
                  <a:extLst>
                    <a:ext uri="{9D8B030D-6E8A-4147-A177-3AD203B41FA5}">
                      <a16:colId xmlns:a16="http://schemas.microsoft.com/office/drawing/2014/main" val="2697769258"/>
                    </a:ext>
                  </a:extLst>
                </a:gridCol>
                <a:gridCol w="783774">
                  <a:extLst>
                    <a:ext uri="{9D8B030D-6E8A-4147-A177-3AD203B41FA5}">
                      <a16:colId xmlns:a16="http://schemas.microsoft.com/office/drawing/2014/main" val="1952511323"/>
                    </a:ext>
                  </a:extLst>
                </a:gridCol>
                <a:gridCol w="1774582">
                  <a:extLst>
                    <a:ext uri="{9D8B030D-6E8A-4147-A177-3AD203B41FA5}">
                      <a16:colId xmlns:a16="http://schemas.microsoft.com/office/drawing/2014/main" val="507553428"/>
                    </a:ext>
                  </a:extLst>
                </a:gridCol>
              </a:tblGrid>
              <a:tr h="8019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요구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사항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응락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수준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기능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Level1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기능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Level2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요구사항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이름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(Level3)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5452174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회원관리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로그인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회원가입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05672548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아이디</a:t>
                      </a:r>
                      <a:r>
                        <a:rPr lang="en-US" altLang="ko-KR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비밀번호 찾기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4060645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로그인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89997054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회원정보 조회</a:t>
                      </a:r>
                      <a:r>
                        <a:rPr lang="en-US" altLang="ko-KR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수정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66865049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회원탈퇴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27559692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핵심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커뮤니티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커뮤니티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게시판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2776263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선택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고객센터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공지사항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82253322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선택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Q&amp;A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6857120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지도검색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지도검색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지도 검색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23072687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인터넷 서점 링크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34133669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핵심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독서관리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책장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2979933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핵심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달력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3408454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도서검색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418486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선택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리뷰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304273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31AB7C-C328-4562-99EC-6448C19A0377}"/>
              </a:ext>
            </a:extLst>
          </p:cNvPr>
          <p:cNvSpPr/>
          <p:nvPr/>
        </p:nvSpPr>
        <p:spPr>
          <a:xfrm>
            <a:off x="4180114" y="3220720"/>
            <a:ext cx="1748738" cy="79410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0102D3-21C6-4E86-8630-FA3E0ED578CA}"/>
              </a:ext>
            </a:extLst>
          </p:cNvPr>
          <p:cNvSpPr txBox="1"/>
          <p:nvPr/>
        </p:nvSpPr>
        <p:spPr>
          <a:xfrm>
            <a:off x="3199022" y="83023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A424A2-80B5-4A98-A5E4-0AA6EAE62DA3}"/>
              </a:ext>
            </a:extLst>
          </p:cNvPr>
          <p:cNvSpPr txBox="1"/>
          <p:nvPr/>
        </p:nvSpPr>
        <p:spPr>
          <a:xfrm>
            <a:off x="1201277" y="841300"/>
            <a:ext cx="653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C9D8E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02</a:t>
            </a:r>
            <a:endParaRPr lang="ko-KR" altLang="en-US" sz="2400" b="1" dirty="0">
              <a:solidFill>
                <a:srgbClr val="AC9D8E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B37B268-9278-4F30-9DBC-BE18D820F29E}"/>
              </a:ext>
            </a:extLst>
          </p:cNvPr>
          <p:cNvGrpSpPr/>
          <p:nvPr/>
        </p:nvGrpSpPr>
        <p:grpSpPr>
          <a:xfrm>
            <a:off x="1019175" y="721703"/>
            <a:ext cx="4788000" cy="680187"/>
            <a:chOff x="3702000" y="828576"/>
            <a:chExt cx="4788000" cy="680187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ACFCC1A-4889-45F0-8CDF-1BB445B89C1E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828576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2E2022F-E494-424F-959A-2DEBED25AFF4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894349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2888D5E-72BF-48F3-868E-C0F2137CE635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1442990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DFD79D8-AAC6-46B2-B5D0-617F319E4860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1508763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1C87283-C196-49D1-B1AE-9582BB8BC1B0}"/>
                </a:ext>
              </a:extLst>
            </p:cNvPr>
            <p:cNvCxnSpPr>
              <a:cxnSpLocks/>
            </p:cNvCxnSpPr>
            <p:nvPr/>
          </p:nvCxnSpPr>
          <p:spPr>
            <a:xfrm>
              <a:off x="7676023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FEC2AE-D122-4625-B1AF-0578402983E5}"/>
                </a:ext>
              </a:extLst>
            </p:cNvPr>
            <p:cNvCxnSpPr>
              <a:cxnSpLocks/>
            </p:cNvCxnSpPr>
            <p:nvPr/>
          </p:nvCxnSpPr>
          <p:spPr>
            <a:xfrm>
              <a:off x="7043362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E6369F1-42E6-4775-A8E5-DBC34A53E15B}"/>
                </a:ext>
              </a:extLst>
            </p:cNvPr>
            <p:cNvCxnSpPr>
              <a:cxnSpLocks/>
            </p:cNvCxnSpPr>
            <p:nvPr/>
          </p:nvCxnSpPr>
          <p:spPr>
            <a:xfrm>
              <a:off x="6410701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8C318D9-BF14-492E-A8F6-8CA7CE6B162B}"/>
                </a:ext>
              </a:extLst>
            </p:cNvPr>
            <p:cNvCxnSpPr>
              <a:cxnSpLocks/>
            </p:cNvCxnSpPr>
            <p:nvPr/>
          </p:nvCxnSpPr>
          <p:spPr>
            <a:xfrm>
              <a:off x="5778040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139924A-D945-4D5C-9262-324782782D5A}"/>
                </a:ext>
              </a:extLst>
            </p:cNvPr>
            <p:cNvCxnSpPr>
              <a:cxnSpLocks/>
            </p:cNvCxnSpPr>
            <p:nvPr/>
          </p:nvCxnSpPr>
          <p:spPr>
            <a:xfrm>
              <a:off x="5145379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457991F-0651-40DA-B76A-01D41CF6770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718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C526C8D-FB58-48B3-9A82-49A9DAE41935}"/>
                </a:ext>
              </a:extLst>
            </p:cNvPr>
            <p:cNvCxnSpPr>
              <a:cxnSpLocks/>
            </p:cNvCxnSpPr>
            <p:nvPr/>
          </p:nvCxnSpPr>
          <p:spPr>
            <a:xfrm>
              <a:off x="3880057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8F95B1D-28D3-4DD8-A51D-C24A1D606970}"/>
                </a:ext>
              </a:extLst>
            </p:cNvPr>
            <p:cNvCxnSpPr>
              <a:cxnSpLocks/>
            </p:cNvCxnSpPr>
            <p:nvPr/>
          </p:nvCxnSpPr>
          <p:spPr>
            <a:xfrm>
              <a:off x="8314449" y="897576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419AF86-4B04-48B2-8D01-78343217826E}"/>
              </a:ext>
            </a:extLst>
          </p:cNvPr>
          <p:cNvSpPr txBox="1"/>
          <p:nvPr/>
        </p:nvSpPr>
        <p:spPr>
          <a:xfrm>
            <a:off x="3801230" y="829352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수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17FEC07-708F-4CFB-A52F-40175D085E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AC9D8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71" y="883182"/>
            <a:ext cx="353983" cy="353983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F140D22-3483-4DA6-889A-198690E50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526471"/>
              </p:ext>
            </p:extLst>
          </p:nvPr>
        </p:nvGraphicFramePr>
        <p:xfrm>
          <a:off x="6096916" y="1341568"/>
          <a:ext cx="5757807" cy="518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0604">
                  <a:extLst>
                    <a:ext uri="{9D8B030D-6E8A-4147-A177-3AD203B41FA5}">
                      <a16:colId xmlns:a16="http://schemas.microsoft.com/office/drawing/2014/main" val="2436961478"/>
                    </a:ext>
                  </a:extLst>
                </a:gridCol>
                <a:gridCol w="5027203">
                  <a:extLst>
                    <a:ext uri="{9D8B030D-6E8A-4147-A177-3AD203B41FA5}">
                      <a16:colId xmlns:a16="http://schemas.microsoft.com/office/drawing/2014/main" val="2521044484"/>
                    </a:ext>
                  </a:extLst>
                </a:gridCol>
              </a:tblGrid>
              <a:tr h="14488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로그인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-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정의 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: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서비스 이용을 위해 등록된 사용자 인증을 요청</a:t>
                      </a: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-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세부기능</a:t>
                      </a: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1.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아이디와 비밀번호를 입력하고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로그인 버튼을 클릭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한다</a:t>
                      </a: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2.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회원정보와 </a:t>
                      </a:r>
                      <a:r>
                        <a:rPr lang="ko-KR" altLang="en-US" sz="1400" b="1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일치</a:t>
                      </a:r>
                      <a:r>
                        <a:rPr lang="ko-KR" altLang="en-US" sz="1400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시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로그인 상태로 메인 페이지로 이동한다</a:t>
                      </a: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3.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불일치시 아이디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비밀번호가 불일치함을 알리고 재입력을 유도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한다</a:t>
                      </a: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4.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아이디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비밀번호 </a:t>
                      </a:r>
                      <a:r>
                        <a:rPr lang="ko-KR" altLang="en-US" sz="1400" b="1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미입력시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</a:t>
                      </a:r>
                      <a:r>
                        <a:rPr lang="ko-KR" altLang="en-US" sz="1400" b="1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미입력했음을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알리고 입력을 유도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한다</a:t>
                      </a: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5.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취소 버튼 </a:t>
                      </a:r>
                      <a:r>
                        <a:rPr lang="ko-KR" altLang="en-US" sz="1400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클릭시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비로그인 상태로 메인 페이지로 이동한다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781565"/>
                  </a:ext>
                </a:extLst>
              </a:tr>
              <a:tr h="16950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회원정보 조회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수정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-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정의 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: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등록되어 있는 사용자의 정보를 확인하고 변경</a:t>
                      </a: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-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세부기능</a:t>
                      </a: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1.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아이디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비밀번호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비밀번호확인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이름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이메일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400" b="1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별명란이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출력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된다</a:t>
                      </a: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2.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아이디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이름은 변경불가 항목이며 비밀번호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이메일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별명은 변경가능 항목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이다</a:t>
                      </a: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3.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각 항목의 입력 조건은 회원가입시와 동일하다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중복여부 확인 포함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)</a:t>
                      </a:r>
                      <a:b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4. [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비밀번호확인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]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이 틀린 경우 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[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비밀번호확인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]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이 불일치함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을 알린다</a:t>
                      </a: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5.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비밀번호가 조건에 맞지 않게 입력된 경우 조건에 맞는 비밀번호 입력을 유도한다</a:t>
                      </a: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6.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취소 버튼을 </a:t>
                      </a:r>
                      <a:r>
                        <a:rPr lang="ko-KR" altLang="en-US" sz="1400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클릭시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변경 내용이 저장되지 않은 상태로 메인 페이지로 이동한다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414248"/>
                  </a:ext>
                </a:extLst>
              </a:tr>
              <a:tr h="12074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회원탈퇴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-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정의 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: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등록되어 있는 사용자를 삭제</a:t>
                      </a: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-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세부기능</a:t>
                      </a: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1.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등록된 비밀번호를 입력하여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본인 여부를 확인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한다</a:t>
                      </a: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2.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탈퇴 경고 메시지를 출력하여 체크박스로 동의여부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를 확인한다</a:t>
                      </a: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3.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탈퇴성공시 메인 페이지로 이동한다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854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50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B05607E-013F-4F54-A210-5C707847D039}"/>
              </a:ext>
            </a:extLst>
          </p:cNvPr>
          <p:cNvGraphicFramePr>
            <a:graphicFrameLocks noGrp="1"/>
          </p:cNvGraphicFramePr>
          <p:nvPr/>
        </p:nvGraphicFramePr>
        <p:xfrm>
          <a:off x="1019174" y="1844673"/>
          <a:ext cx="4909678" cy="466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774">
                  <a:extLst>
                    <a:ext uri="{9D8B030D-6E8A-4147-A177-3AD203B41FA5}">
                      <a16:colId xmlns:a16="http://schemas.microsoft.com/office/drawing/2014/main" val="3172908303"/>
                    </a:ext>
                  </a:extLst>
                </a:gridCol>
                <a:gridCol w="783774">
                  <a:extLst>
                    <a:ext uri="{9D8B030D-6E8A-4147-A177-3AD203B41FA5}">
                      <a16:colId xmlns:a16="http://schemas.microsoft.com/office/drawing/2014/main" val="834482655"/>
                    </a:ext>
                  </a:extLst>
                </a:gridCol>
                <a:gridCol w="783774">
                  <a:extLst>
                    <a:ext uri="{9D8B030D-6E8A-4147-A177-3AD203B41FA5}">
                      <a16:colId xmlns:a16="http://schemas.microsoft.com/office/drawing/2014/main" val="2697769258"/>
                    </a:ext>
                  </a:extLst>
                </a:gridCol>
                <a:gridCol w="783774">
                  <a:extLst>
                    <a:ext uri="{9D8B030D-6E8A-4147-A177-3AD203B41FA5}">
                      <a16:colId xmlns:a16="http://schemas.microsoft.com/office/drawing/2014/main" val="1952511323"/>
                    </a:ext>
                  </a:extLst>
                </a:gridCol>
                <a:gridCol w="1774582">
                  <a:extLst>
                    <a:ext uri="{9D8B030D-6E8A-4147-A177-3AD203B41FA5}">
                      <a16:colId xmlns:a16="http://schemas.microsoft.com/office/drawing/2014/main" val="507553428"/>
                    </a:ext>
                  </a:extLst>
                </a:gridCol>
              </a:tblGrid>
              <a:tr h="8019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요구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사항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응락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수준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기능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Level1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기능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Level2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요구사항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이름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(Level3)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5452174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회원관리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로그인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회원가입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05672548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아이디</a:t>
                      </a:r>
                      <a:r>
                        <a:rPr lang="en-US" altLang="ko-KR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비밀번호 찾기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4060645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로그인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89997054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회원정보 조회</a:t>
                      </a:r>
                      <a:r>
                        <a:rPr lang="en-US" altLang="ko-KR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수정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66865049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회원탈퇴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27559692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핵심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커뮤니티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커뮤니티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게시판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2776263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선택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고객센터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공지사항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82253322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선택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Q&amp;A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6857120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지도검색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지도검색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지도 검색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23072687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인터넷 서점 링크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34133669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핵심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독서관리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책장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2979933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핵심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달력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3408454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도서검색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418486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선택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리뷰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30427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C025BA-DA96-4CFD-A122-DBF774D402F3}"/>
              </a:ext>
            </a:extLst>
          </p:cNvPr>
          <p:cNvSpPr/>
          <p:nvPr/>
        </p:nvSpPr>
        <p:spPr>
          <a:xfrm>
            <a:off x="4180114" y="4879513"/>
            <a:ext cx="1748738" cy="50354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C3A690-4732-43A5-B974-F038224D1E8C}"/>
              </a:ext>
            </a:extLst>
          </p:cNvPr>
          <p:cNvSpPr/>
          <p:nvPr/>
        </p:nvSpPr>
        <p:spPr>
          <a:xfrm>
            <a:off x="4180114" y="5961116"/>
            <a:ext cx="1748738" cy="272044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0102D3-21C6-4E86-8630-FA3E0ED578CA}"/>
              </a:ext>
            </a:extLst>
          </p:cNvPr>
          <p:cNvSpPr txBox="1"/>
          <p:nvPr/>
        </p:nvSpPr>
        <p:spPr>
          <a:xfrm>
            <a:off x="3199022" y="83023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A424A2-80B5-4A98-A5E4-0AA6EAE62DA3}"/>
              </a:ext>
            </a:extLst>
          </p:cNvPr>
          <p:cNvSpPr txBox="1"/>
          <p:nvPr/>
        </p:nvSpPr>
        <p:spPr>
          <a:xfrm>
            <a:off x="1201277" y="841300"/>
            <a:ext cx="653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C9D8E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02</a:t>
            </a:r>
            <a:endParaRPr lang="ko-KR" altLang="en-US" sz="2400" b="1" dirty="0">
              <a:solidFill>
                <a:srgbClr val="AC9D8E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B37B268-9278-4F30-9DBC-BE18D820F29E}"/>
              </a:ext>
            </a:extLst>
          </p:cNvPr>
          <p:cNvGrpSpPr/>
          <p:nvPr/>
        </p:nvGrpSpPr>
        <p:grpSpPr>
          <a:xfrm>
            <a:off x="1019175" y="721703"/>
            <a:ext cx="4788000" cy="680187"/>
            <a:chOff x="3702000" y="828576"/>
            <a:chExt cx="4788000" cy="680187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ACFCC1A-4889-45F0-8CDF-1BB445B89C1E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828576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2E2022F-E494-424F-959A-2DEBED25AFF4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894349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2888D5E-72BF-48F3-868E-C0F2137CE635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1442990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DFD79D8-AAC6-46B2-B5D0-617F319E4860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1508763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1C87283-C196-49D1-B1AE-9582BB8BC1B0}"/>
                </a:ext>
              </a:extLst>
            </p:cNvPr>
            <p:cNvCxnSpPr>
              <a:cxnSpLocks/>
            </p:cNvCxnSpPr>
            <p:nvPr/>
          </p:nvCxnSpPr>
          <p:spPr>
            <a:xfrm>
              <a:off x="7676023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FEC2AE-D122-4625-B1AF-0578402983E5}"/>
                </a:ext>
              </a:extLst>
            </p:cNvPr>
            <p:cNvCxnSpPr>
              <a:cxnSpLocks/>
            </p:cNvCxnSpPr>
            <p:nvPr/>
          </p:nvCxnSpPr>
          <p:spPr>
            <a:xfrm>
              <a:off x="7043362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E6369F1-42E6-4775-A8E5-DBC34A53E15B}"/>
                </a:ext>
              </a:extLst>
            </p:cNvPr>
            <p:cNvCxnSpPr>
              <a:cxnSpLocks/>
            </p:cNvCxnSpPr>
            <p:nvPr/>
          </p:nvCxnSpPr>
          <p:spPr>
            <a:xfrm>
              <a:off x="6410701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8C318D9-BF14-492E-A8F6-8CA7CE6B162B}"/>
                </a:ext>
              </a:extLst>
            </p:cNvPr>
            <p:cNvCxnSpPr>
              <a:cxnSpLocks/>
            </p:cNvCxnSpPr>
            <p:nvPr/>
          </p:nvCxnSpPr>
          <p:spPr>
            <a:xfrm>
              <a:off x="5778040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139924A-D945-4D5C-9262-324782782D5A}"/>
                </a:ext>
              </a:extLst>
            </p:cNvPr>
            <p:cNvCxnSpPr>
              <a:cxnSpLocks/>
            </p:cNvCxnSpPr>
            <p:nvPr/>
          </p:nvCxnSpPr>
          <p:spPr>
            <a:xfrm>
              <a:off x="5145379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457991F-0651-40DA-B76A-01D41CF6770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718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C526C8D-FB58-48B3-9A82-49A9DAE41935}"/>
                </a:ext>
              </a:extLst>
            </p:cNvPr>
            <p:cNvCxnSpPr>
              <a:cxnSpLocks/>
            </p:cNvCxnSpPr>
            <p:nvPr/>
          </p:nvCxnSpPr>
          <p:spPr>
            <a:xfrm>
              <a:off x="3880057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8F95B1D-28D3-4DD8-A51D-C24A1D606970}"/>
                </a:ext>
              </a:extLst>
            </p:cNvPr>
            <p:cNvCxnSpPr>
              <a:cxnSpLocks/>
            </p:cNvCxnSpPr>
            <p:nvPr/>
          </p:nvCxnSpPr>
          <p:spPr>
            <a:xfrm>
              <a:off x="8314449" y="897576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419AF86-4B04-48B2-8D01-78343217826E}"/>
              </a:ext>
            </a:extLst>
          </p:cNvPr>
          <p:cNvSpPr txBox="1"/>
          <p:nvPr/>
        </p:nvSpPr>
        <p:spPr>
          <a:xfrm>
            <a:off x="3801230" y="829352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수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17FEC07-708F-4CFB-A52F-40175D085E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AC9D8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71" y="883182"/>
            <a:ext cx="353983" cy="353983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0C2827D-6DE1-4676-BB50-5F1ED3A20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39512"/>
              </p:ext>
            </p:extLst>
          </p:nvPr>
        </p:nvGraphicFramePr>
        <p:xfrm>
          <a:off x="6095085" y="1844673"/>
          <a:ext cx="5639715" cy="4663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2595">
                  <a:extLst>
                    <a:ext uri="{9D8B030D-6E8A-4147-A177-3AD203B41FA5}">
                      <a16:colId xmlns:a16="http://schemas.microsoft.com/office/drawing/2014/main" val="1742751670"/>
                    </a:ext>
                  </a:extLst>
                </a:gridCol>
                <a:gridCol w="4897120">
                  <a:extLst>
                    <a:ext uri="{9D8B030D-6E8A-4147-A177-3AD203B41FA5}">
                      <a16:colId xmlns:a16="http://schemas.microsoft.com/office/drawing/2014/main" val="1468568532"/>
                    </a:ext>
                  </a:extLst>
                </a:gridCol>
              </a:tblGrid>
              <a:tr h="18810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지도 검색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-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정의 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: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지도 검색 기능 제공</a:t>
                      </a: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-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세부기능</a:t>
                      </a: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1.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검색할 위치정보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(</a:t>
                      </a:r>
                      <a:r>
                        <a:rPr lang="ko-KR" altLang="en-US" sz="1400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사는지역명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상호명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)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을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검색창에 입력하고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지도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API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를 통해 검색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한다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.</a:t>
                      </a:r>
                      <a:b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2.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검색한 위치의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지도 정보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이미지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)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를 출력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한다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.</a:t>
                      </a:r>
                      <a:b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3.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공공데이터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도서관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서점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)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의 정보를 받아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지도에 마커로 출력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한다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.</a:t>
                      </a:r>
                      <a:b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4.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마커를 클릭 시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클릭된 위치의 정보를 팝업창으로 출력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한다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6897884"/>
                  </a:ext>
                </a:extLst>
              </a:tr>
              <a:tr h="11545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인터넷 서점 </a:t>
                      </a:r>
                      <a:endParaRPr lang="en-US" altLang="ko-KR" sz="1400" b="1" u="none" strike="noStrike" dirty="0"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링크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-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정의 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: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인터넷 서점으로 연결하는 기능</a:t>
                      </a: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-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세부기능</a:t>
                      </a: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1.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아이콘을 누르면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해당 사이트로 이동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한다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02386"/>
                  </a:ext>
                </a:extLst>
              </a:tr>
              <a:tr h="1627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도서검색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-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정의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: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사용자가 찾고자 하는 도서를 도서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API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를 이용하여 찾기 기능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-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세부기능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1.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도서검색창에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도서 제목을 기준으로 검색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한다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2.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검색에 따른 결과는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도서와 관련된 정보를 표기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한다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3.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원하는 도서를 선택하면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책장의 등록 페이지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,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리뷰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,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인터넷 서점 링크를 선택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할 수 있다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660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11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B05607E-013F-4F54-A210-5C707847D039}"/>
              </a:ext>
            </a:extLst>
          </p:cNvPr>
          <p:cNvGraphicFramePr>
            <a:graphicFrameLocks noGrp="1"/>
          </p:cNvGraphicFramePr>
          <p:nvPr/>
        </p:nvGraphicFramePr>
        <p:xfrm>
          <a:off x="1019174" y="1844673"/>
          <a:ext cx="4909678" cy="466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774">
                  <a:extLst>
                    <a:ext uri="{9D8B030D-6E8A-4147-A177-3AD203B41FA5}">
                      <a16:colId xmlns:a16="http://schemas.microsoft.com/office/drawing/2014/main" val="3172908303"/>
                    </a:ext>
                  </a:extLst>
                </a:gridCol>
                <a:gridCol w="783774">
                  <a:extLst>
                    <a:ext uri="{9D8B030D-6E8A-4147-A177-3AD203B41FA5}">
                      <a16:colId xmlns:a16="http://schemas.microsoft.com/office/drawing/2014/main" val="834482655"/>
                    </a:ext>
                  </a:extLst>
                </a:gridCol>
                <a:gridCol w="783774">
                  <a:extLst>
                    <a:ext uri="{9D8B030D-6E8A-4147-A177-3AD203B41FA5}">
                      <a16:colId xmlns:a16="http://schemas.microsoft.com/office/drawing/2014/main" val="2697769258"/>
                    </a:ext>
                  </a:extLst>
                </a:gridCol>
                <a:gridCol w="783774">
                  <a:extLst>
                    <a:ext uri="{9D8B030D-6E8A-4147-A177-3AD203B41FA5}">
                      <a16:colId xmlns:a16="http://schemas.microsoft.com/office/drawing/2014/main" val="1952511323"/>
                    </a:ext>
                  </a:extLst>
                </a:gridCol>
                <a:gridCol w="1774582">
                  <a:extLst>
                    <a:ext uri="{9D8B030D-6E8A-4147-A177-3AD203B41FA5}">
                      <a16:colId xmlns:a16="http://schemas.microsoft.com/office/drawing/2014/main" val="507553428"/>
                    </a:ext>
                  </a:extLst>
                </a:gridCol>
              </a:tblGrid>
              <a:tr h="8019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요구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사항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응락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수준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기능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Level1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기능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Level2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요구사항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이름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(Level3)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5452174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회원관리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로그인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회원가입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05672548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아이디</a:t>
                      </a:r>
                      <a:r>
                        <a:rPr lang="en-US" altLang="ko-KR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비밀번호 찾기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4060645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로그인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89997054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회원정보 조회</a:t>
                      </a:r>
                      <a:r>
                        <a:rPr lang="en-US" altLang="ko-KR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수정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66865049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회원탈퇴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27559692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핵심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커뮤니티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커뮤니티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게시판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2776263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선택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고객센터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공지사항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82253322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선택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Q&amp;A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6857120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지도검색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지도검색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지도 검색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23072687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인터넷 서점 링크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34133669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핵심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독서관리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책장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2979933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핵심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달력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3408454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도서검색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418486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선택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리뷰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30427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2B77ED-F399-4393-8FD6-280E1ECBA45D}"/>
              </a:ext>
            </a:extLst>
          </p:cNvPr>
          <p:cNvSpPr/>
          <p:nvPr/>
        </p:nvSpPr>
        <p:spPr>
          <a:xfrm>
            <a:off x="4180114" y="4328159"/>
            <a:ext cx="1748738" cy="49958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0A68EF-158A-4564-B037-12CB463AC373}"/>
              </a:ext>
            </a:extLst>
          </p:cNvPr>
          <p:cNvSpPr txBox="1"/>
          <p:nvPr/>
        </p:nvSpPr>
        <p:spPr>
          <a:xfrm>
            <a:off x="3199022" y="83023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BAFB14-415F-49B7-9B0C-9284D6FA5587}"/>
              </a:ext>
            </a:extLst>
          </p:cNvPr>
          <p:cNvSpPr txBox="1"/>
          <p:nvPr/>
        </p:nvSpPr>
        <p:spPr>
          <a:xfrm>
            <a:off x="1201277" y="841300"/>
            <a:ext cx="653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C9D8E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03</a:t>
            </a:r>
            <a:endParaRPr lang="ko-KR" altLang="en-US" sz="2400" b="1" dirty="0">
              <a:solidFill>
                <a:srgbClr val="AC9D8E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33CF584-36A8-46D1-B5DE-4743F45FE06C}"/>
              </a:ext>
            </a:extLst>
          </p:cNvPr>
          <p:cNvGrpSpPr/>
          <p:nvPr/>
        </p:nvGrpSpPr>
        <p:grpSpPr>
          <a:xfrm>
            <a:off x="1019175" y="721703"/>
            <a:ext cx="4788000" cy="680187"/>
            <a:chOff x="3702000" y="828576"/>
            <a:chExt cx="4788000" cy="680187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1A31F77-06EF-413F-806A-34583EF1A221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828576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8DD0831-B745-49EE-8373-E83D9406D11A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894349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3D6A8DCC-0C0B-4C2B-814B-3A17132D6B55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1442990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DB6997D-2060-497A-A4F9-27582DDBCCDC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1508763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11D370C-5E08-42EE-9894-D3AD484F1426}"/>
                </a:ext>
              </a:extLst>
            </p:cNvPr>
            <p:cNvCxnSpPr>
              <a:cxnSpLocks/>
            </p:cNvCxnSpPr>
            <p:nvPr/>
          </p:nvCxnSpPr>
          <p:spPr>
            <a:xfrm>
              <a:off x="7676023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FF808907-0064-4F32-B747-148F6E380391}"/>
                </a:ext>
              </a:extLst>
            </p:cNvPr>
            <p:cNvCxnSpPr>
              <a:cxnSpLocks/>
            </p:cNvCxnSpPr>
            <p:nvPr/>
          </p:nvCxnSpPr>
          <p:spPr>
            <a:xfrm>
              <a:off x="7043362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7C5A157-52E9-4AF4-8C47-F902BB7EF772}"/>
                </a:ext>
              </a:extLst>
            </p:cNvPr>
            <p:cNvCxnSpPr>
              <a:cxnSpLocks/>
            </p:cNvCxnSpPr>
            <p:nvPr/>
          </p:nvCxnSpPr>
          <p:spPr>
            <a:xfrm>
              <a:off x="6410701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7E03497-E5CB-4E00-A745-882C5084C546}"/>
                </a:ext>
              </a:extLst>
            </p:cNvPr>
            <p:cNvCxnSpPr>
              <a:cxnSpLocks/>
            </p:cNvCxnSpPr>
            <p:nvPr/>
          </p:nvCxnSpPr>
          <p:spPr>
            <a:xfrm>
              <a:off x="5778040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0F7EF6B-BD5D-4A40-A807-734573DF60A4}"/>
                </a:ext>
              </a:extLst>
            </p:cNvPr>
            <p:cNvCxnSpPr>
              <a:cxnSpLocks/>
            </p:cNvCxnSpPr>
            <p:nvPr/>
          </p:nvCxnSpPr>
          <p:spPr>
            <a:xfrm>
              <a:off x="5145379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90614B8-3B99-4FF1-93B5-33ABEF5F548E}"/>
                </a:ext>
              </a:extLst>
            </p:cNvPr>
            <p:cNvCxnSpPr>
              <a:cxnSpLocks/>
            </p:cNvCxnSpPr>
            <p:nvPr/>
          </p:nvCxnSpPr>
          <p:spPr>
            <a:xfrm>
              <a:off x="4512718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2333A0F1-6FEA-454B-9731-6B065AD2D54E}"/>
                </a:ext>
              </a:extLst>
            </p:cNvPr>
            <p:cNvCxnSpPr>
              <a:cxnSpLocks/>
            </p:cNvCxnSpPr>
            <p:nvPr/>
          </p:nvCxnSpPr>
          <p:spPr>
            <a:xfrm>
              <a:off x="3880057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F86F5612-59AE-4621-BD14-06000800DF69}"/>
                </a:ext>
              </a:extLst>
            </p:cNvPr>
            <p:cNvCxnSpPr>
              <a:cxnSpLocks/>
            </p:cNvCxnSpPr>
            <p:nvPr/>
          </p:nvCxnSpPr>
          <p:spPr>
            <a:xfrm>
              <a:off x="8314449" y="897576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B69F68-43BF-4F74-902F-55780C21ED3B}"/>
              </a:ext>
            </a:extLst>
          </p:cNvPr>
          <p:cNvSpPr txBox="1"/>
          <p:nvPr/>
        </p:nvSpPr>
        <p:spPr>
          <a:xfrm>
            <a:off x="3801230" y="829352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택</a:t>
            </a:r>
            <a:endParaRPr lang="ko-KR" altLang="en-US" sz="2400" b="1" dirty="0">
              <a:solidFill>
                <a:schemeClr val="tx1">
                  <a:alpha val="71000"/>
                </a:schemeClr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7390054F-236E-4F86-AAF8-0F38DC9DC1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AC9D8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71" y="883182"/>
            <a:ext cx="353983" cy="353983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C473ED7-21A6-401B-A2FF-39591B122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225219"/>
              </p:ext>
            </p:extLst>
          </p:nvPr>
        </p:nvGraphicFramePr>
        <p:xfrm>
          <a:off x="6096000" y="1628405"/>
          <a:ext cx="5567532" cy="487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607">
                  <a:extLst>
                    <a:ext uri="{9D8B030D-6E8A-4147-A177-3AD203B41FA5}">
                      <a16:colId xmlns:a16="http://schemas.microsoft.com/office/drawing/2014/main" val="509206640"/>
                    </a:ext>
                  </a:extLst>
                </a:gridCol>
                <a:gridCol w="4846925">
                  <a:extLst>
                    <a:ext uri="{9D8B030D-6E8A-4147-A177-3AD203B41FA5}">
                      <a16:colId xmlns:a16="http://schemas.microsoft.com/office/drawing/2014/main" val="897428444"/>
                    </a:ext>
                  </a:extLst>
                </a:gridCol>
              </a:tblGrid>
              <a:tr h="19393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공지사항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-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정의 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: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관리자의 공지사항 목록을 보여주는 기능</a:t>
                      </a: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-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세부기능</a:t>
                      </a: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1.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관리자는 </a:t>
                      </a:r>
                      <a:r>
                        <a:rPr lang="ko-KR" altLang="en-US" sz="1400" b="1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공지글을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등록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삭제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수정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할 수 있다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.</a:t>
                      </a:r>
                      <a:b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2.</a:t>
                      </a:r>
                      <a:r>
                        <a:rPr lang="ko-KR" altLang="en-US" sz="1400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공지글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번호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제목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작성자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날짜가 적힌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목록이 한페이지당 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10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개씩 출력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된다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.</a:t>
                      </a:r>
                      <a:b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3.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공지목록이 페이지당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제한된 개수를 초과시 페이지를 바꾸고 </a:t>
                      </a:r>
                      <a:r>
                        <a:rPr lang="ko-KR" altLang="en-US" sz="1400" b="1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공지글목록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하단에 숫자링크로 페이지 이동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을 </a:t>
                      </a:r>
                      <a:r>
                        <a:rPr lang="ko-KR" altLang="en-US" sz="1400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할수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있게 한다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.</a:t>
                      </a:r>
                      <a:b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4.</a:t>
                      </a:r>
                      <a:r>
                        <a:rPr lang="ko-KR" altLang="en-US" sz="1400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공지글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제목을 </a:t>
                      </a:r>
                      <a:r>
                        <a:rPr lang="ko-KR" altLang="en-US" sz="1400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선택시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해당 </a:t>
                      </a:r>
                      <a:r>
                        <a:rPr lang="ko-KR" altLang="en-US" sz="1400" b="1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공지글의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읽기 화면으로 이동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한다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.</a:t>
                      </a:r>
                      <a:b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5.</a:t>
                      </a:r>
                      <a:r>
                        <a:rPr lang="ko-KR" altLang="en-US" sz="1400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공지글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읽기 화면 하단에는 목록으로 돌아가는 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"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목록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"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버튼이 생성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출력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된다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878041"/>
                  </a:ext>
                </a:extLst>
              </a:tr>
              <a:tr h="26831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Q&amp;A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-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정의 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: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관리자에게 사용자가 문의를 하는 게시판 기능</a:t>
                      </a: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-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세부기능</a:t>
                      </a: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1.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사용자는 </a:t>
                      </a:r>
                      <a:r>
                        <a:rPr lang="ko-KR" altLang="en-US" sz="1400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문의글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등록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수정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삭제를 할 수 있다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.</a:t>
                      </a:r>
                      <a:b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  -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답변이 달린 </a:t>
                      </a:r>
                      <a:r>
                        <a:rPr lang="ko-KR" altLang="en-US" sz="1400" b="1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문의글은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수정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삭제를 할 수 없다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.</a:t>
                      </a:r>
                      <a:b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  -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수정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삭제는 </a:t>
                      </a:r>
                      <a:r>
                        <a:rPr lang="ko-KR" altLang="en-US" sz="1400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문의글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읽기화면으로 이동시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사용자의 정보와 작성자의 정보를</a:t>
                      </a: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  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비교하여 동일할 때에만 버튼이 활성화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되어 보여진다</a:t>
                      </a:r>
                      <a:b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2.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작성자는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문의하기 버튼을 </a:t>
                      </a:r>
                      <a:r>
                        <a:rPr lang="ko-KR" altLang="en-US" sz="1400" b="1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클릭시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</a:t>
                      </a:r>
                      <a:r>
                        <a:rPr lang="ko-KR" altLang="en-US" sz="1400" b="1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문의글을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작성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할 수 있다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.</a:t>
                      </a:r>
                      <a:b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3.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글작성시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제목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내용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,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첨부파일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선택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)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을 등록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입력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하여야 한다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.</a:t>
                      </a:r>
                      <a:b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4. 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글 </a:t>
                      </a:r>
                      <a:r>
                        <a:rPr lang="ko-KR" altLang="en-US" sz="1400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작성후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등록이라는 버튼을 </a:t>
                      </a:r>
                      <a:r>
                        <a:rPr lang="ko-KR" altLang="en-US" sz="1400" b="1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클릭시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</a:t>
                      </a:r>
                      <a:r>
                        <a:rPr lang="ko-KR" altLang="en-US" sz="1400" b="1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문의글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목록에 글이 등록되고 </a:t>
                      </a:r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Q&amp;A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목록 화면으로</a:t>
                      </a:r>
                      <a:endParaRPr lang="en-US" altLang="ko-KR" sz="1400" b="1" u="none" strike="noStrike" dirty="0"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  <a:p>
                      <a:pPr algn="l" fontAlgn="ctr"/>
                      <a:r>
                        <a:rPr lang="en-US" altLang="ko-KR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자동 이동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된다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.</a:t>
                      </a:r>
                      <a:b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5. </a:t>
                      </a:r>
                      <a:r>
                        <a:rPr lang="ko-KR" altLang="en-US" sz="1400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문의글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읽기는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작성자 이외에도 확인은 가능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하다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.</a:t>
                      </a:r>
                      <a:b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6. </a:t>
                      </a:r>
                      <a:r>
                        <a:rPr lang="ko-KR" altLang="en-US" sz="1400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문의글에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따른 </a:t>
                      </a:r>
                      <a:r>
                        <a:rPr lang="ko-KR" altLang="en-US" sz="14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답변은 관리자만 작성</a:t>
                      </a:r>
                      <a:r>
                        <a:rPr lang="ko-KR" altLang="en-US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할 수 있다</a:t>
                      </a:r>
                      <a:r>
                        <a:rPr lang="en-US" altLang="ko-KR" sz="14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7450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55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B05607E-013F-4F54-A210-5C707847D039}"/>
              </a:ext>
            </a:extLst>
          </p:cNvPr>
          <p:cNvGraphicFramePr>
            <a:graphicFrameLocks noGrp="1"/>
          </p:cNvGraphicFramePr>
          <p:nvPr/>
        </p:nvGraphicFramePr>
        <p:xfrm>
          <a:off x="1019174" y="1844673"/>
          <a:ext cx="4909678" cy="466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774">
                  <a:extLst>
                    <a:ext uri="{9D8B030D-6E8A-4147-A177-3AD203B41FA5}">
                      <a16:colId xmlns:a16="http://schemas.microsoft.com/office/drawing/2014/main" val="3172908303"/>
                    </a:ext>
                  </a:extLst>
                </a:gridCol>
                <a:gridCol w="783774">
                  <a:extLst>
                    <a:ext uri="{9D8B030D-6E8A-4147-A177-3AD203B41FA5}">
                      <a16:colId xmlns:a16="http://schemas.microsoft.com/office/drawing/2014/main" val="834482655"/>
                    </a:ext>
                  </a:extLst>
                </a:gridCol>
                <a:gridCol w="783774">
                  <a:extLst>
                    <a:ext uri="{9D8B030D-6E8A-4147-A177-3AD203B41FA5}">
                      <a16:colId xmlns:a16="http://schemas.microsoft.com/office/drawing/2014/main" val="2697769258"/>
                    </a:ext>
                  </a:extLst>
                </a:gridCol>
                <a:gridCol w="783774">
                  <a:extLst>
                    <a:ext uri="{9D8B030D-6E8A-4147-A177-3AD203B41FA5}">
                      <a16:colId xmlns:a16="http://schemas.microsoft.com/office/drawing/2014/main" val="1952511323"/>
                    </a:ext>
                  </a:extLst>
                </a:gridCol>
                <a:gridCol w="1774582">
                  <a:extLst>
                    <a:ext uri="{9D8B030D-6E8A-4147-A177-3AD203B41FA5}">
                      <a16:colId xmlns:a16="http://schemas.microsoft.com/office/drawing/2014/main" val="507553428"/>
                    </a:ext>
                  </a:extLst>
                </a:gridCol>
              </a:tblGrid>
              <a:tr h="8019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요구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사항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 err="1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응락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수준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기능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Level1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기능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Level2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요구사항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이름</a:t>
                      </a:r>
                      <a:br>
                        <a:rPr lang="ko-KR" altLang="en-US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800" b="1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(Level3)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5452174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회원관리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로그인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회원가입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05672548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아이디</a:t>
                      </a:r>
                      <a:r>
                        <a:rPr lang="en-US" altLang="ko-KR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비밀번호 찾기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4060645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로그인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89997054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회원정보 조회</a:t>
                      </a:r>
                      <a:r>
                        <a:rPr lang="en-US" altLang="ko-KR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/</a:t>
                      </a:r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수정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66865049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회원탈퇴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27559692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핵심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커뮤니티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커뮤니티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게시판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2776263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선택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고객센터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공지사항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82253322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선택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Q&amp;A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6857120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지도검색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지도검색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지도 검색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23072687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인터넷 서점 링크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34133669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핵심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독서관리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책장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2979933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핵심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달력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3408454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필수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도서검색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418486"/>
                  </a:ext>
                </a:extLst>
              </a:tr>
              <a:tr h="2673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REQ-014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선택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　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리뷰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304273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9CB83E-93FD-4B13-AB26-C30EDBC047F2}"/>
              </a:ext>
            </a:extLst>
          </p:cNvPr>
          <p:cNvSpPr/>
          <p:nvPr/>
        </p:nvSpPr>
        <p:spPr>
          <a:xfrm>
            <a:off x="4180114" y="6233161"/>
            <a:ext cx="1748738" cy="27204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0A68EF-158A-4564-B037-12CB463AC373}"/>
              </a:ext>
            </a:extLst>
          </p:cNvPr>
          <p:cNvSpPr txBox="1"/>
          <p:nvPr/>
        </p:nvSpPr>
        <p:spPr>
          <a:xfrm>
            <a:off x="3199022" y="830238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BAFB14-415F-49B7-9B0C-9284D6FA5587}"/>
              </a:ext>
            </a:extLst>
          </p:cNvPr>
          <p:cNvSpPr txBox="1"/>
          <p:nvPr/>
        </p:nvSpPr>
        <p:spPr>
          <a:xfrm>
            <a:off x="1201277" y="841300"/>
            <a:ext cx="653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C9D8E"/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03</a:t>
            </a:r>
            <a:endParaRPr lang="ko-KR" altLang="en-US" sz="2400" b="1" dirty="0">
              <a:solidFill>
                <a:srgbClr val="AC9D8E"/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33CF584-36A8-46D1-B5DE-4743F45FE06C}"/>
              </a:ext>
            </a:extLst>
          </p:cNvPr>
          <p:cNvGrpSpPr/>
          <p:nvPr/>
        </p:nvGrpSpPr>
        <p:grpSpPr>
          <a:xfrm>
            <a:off x="1019175" y="721703"/>
            <a:ext cx="4788000" cy="680187"/>
            <a:chOff x="3702000" y="828576"/>
            <a:chExt cx="4788000" cy="680187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1A31F77-06EF-413F-806A-34583EF1A221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828576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8DD0831-B745-49EE-8373-E83D9406D11A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894349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3D6A8DCC-0C0B-4C2B-814B-3A17132D6B55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1442990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DB6997D-2060-497A-A4F9-27582DDBCCDC}"/>
                </a:ext>
              </a:extLst>
            </p:cNvPr>
            <p:cNvCxnSpPr>
              <a:cxnSpLocks/>
            </p:cNvCxnSpPr>
            <p:nvPr/>
          </p:nvCxnSpPr>
          <p:spPr>
            <a:xfrm>
              <a:off x="3702000" y="1508763"/>
              <a:ext cx="4788000" cy="0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11D370C-5E08-42EE-9894-D3AD484F1426}"/>
                </a:ext>
              </a:extLst>
            </p:cNvPr>
            <p:cNvCxnSpPr>
              <a:cxnSpLocks/>
            </p:cNvCxnSpPr>
            <p:nvPr/>
          </p:nvCxnSpPr>
          <p:spPr>
            <a:xfrm>
              <a:off x="7676023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FF808907-0064-4F32-B747-148F6E380391}"/>
                </a:ext>
              </a:extLst>
            </p:cNvPr>
            <p:cNvCxnSpPr>
              <a:cxnSpLocks/>
            </p:cNvCxnSpPr>
            <p:nvPr/>
          </p:nvCxnSpPr>
          <p:spPr>
            <a:xfrm>
              <a:off x="7043362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7C5A157-52E9-4AF4-8C47-F902BB7EF772}"/>
                </a:ext>
              </a:extLst>
            </p:cNvPr>
            <p:cNvCxnSpPr>
              <a:cxnSpLocks/>
            </p:cNvCxnSpPr>
            <p:nvPr/>
          </p:nvCxnSpPr>
          <p:spPr>
            <a:xfrm>
              <a:off x="6410701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7E03497-E5CB-4E00-A745-882C5084C546}"/>
                </a:ext>
              </a:extLst>
            </p:cNvPr>
            <p:cNvCxnSpPr>
              <a:cxnSpLocks/>
            </p:cNvCxnSpPr>
            <p:nvPr/>
          </p:nvCxnSpPr>
          <p:spPr>
            <a:xfrm>
              <a:off x="5778040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0F7EF6B-BD5D-4A40-A807-734573DF60A4}"/>
                </a:ext>
              </a:extLst>
            </p:cNvPr>
            <p:cNvCxnSpPr>
              <a:cxnSpLocks/>
            </p:cNvCxnSpPr>
            <p:nvPr/>
          </p:nvCxnSpPr>
          <p:spPr>
            <a:xfrm>
              <a:off x="5145379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90614B8-3B99-4FF1-93B5-33ABEF5F548E}"/>
                </a:ext>
              </a:extLst>
            </p:cNvPr>
            <p:cNvCxnSpPr>
              <a:cxnSpLocks/>
            </p:cNvCxnSpPr>
            <p:nvPr/>
          </p:nvCxnSpPr>
          <p:spPr>
            <a:xfrm>
              <a:off x="4512718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2333A0F1-6FEA-454B-9731-6B065AD2D54E}"/>
                </a:ext>
              </a:extLst>
            </p:cNvPr>
            <p:cNvCxnSpPr>
              <a:cxnSpLocks/>
            </p:cNvCxnSpPr>
            <p:nvPr/>
          </p:nvCxnSpPr>
          <p:spPr>
            <a:xfrm>
              <a:off x="3880057" y="900765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F86F5612-59AE-4621-BD14-06000800DF69}"/>
                </a:ext>
              </a:extLst>
            </p:cNvPr>
            <p:cNvCxnSpPr>
              <a:cxnSpLocks/>
            </p:cNvCxnSpPr>
            <p:nvPr/>
          </p:nvCxnSpPr>
          <p:spPr>
            <a:xfrm>
              <a:off x="8314449" y="897576"/>
              <a:ext cx="0" cy="539014"/>
            </a:xfrm>
            <a:prstGeom prst="line">
              <a:avLst/>
            </a:prstGeom>
            <a:ln w="9525">
              <a:solidFill>
                <a:srgbClr val="9A8B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B69F68-43BF-4F74-902F-55780C21ED3B}"/>
              </a:ext>
            </a:extLst>
          </p:cNvPr>
          <p:cNvSpPr txBox="1"/>
          <p:nvPr/>
        </p:nvSpPr>
        <p:spPr>
          <a:xfrm>
            <a:off x="3801230" y="829352"/>
            <a:ext cx="4952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tx1">
                    <a:alpha val="71000"/>
                  </a:schemeClr>
                </a:solidFill>
                <a:latin typeface="나눔손글씨 암스테르담" panose="02000503000000000000" pitchFamily="2" charset="-127"/>
                <a:ea typeface="나눔손글씨 암스테르담" panose="02000503000000000000" pitchFamily="2" charset="-127"/>
              </a:rPr>
              <a:t>택</a:t>
            </a:r>
            <a:endParaRPr lang="ko-KR" altLang="en-US" sz="2400" b="1" dirty="0">
              <a:solidFill>
                <a:schemeClr val="tx1">
                  <a:alpha val="71000"/>
                </a:schemeClr>
              </a:solidFill>
              <a:latin typeface="나눔손글씨 암스테르담" panose="02000503000000000000" pitchFamily="2" charset="-127"/>
              <a:ea typeface="나눔손글씨 암스테르담" panose="02000503000000000000" pitchFamily="2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7390054F-236E-4F86-AAF8-0F38DC9DC1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AC9D8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71" y="883182"/>
            <a:ext cx="353983" cy="353983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C473ED7-21A6-401B-A2FF-39591B122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010635"/>
              </p:ext>
            </p:extLst>
          </p:nvPr>
        </p:nvGraphicFramePr>
        <p:xfrm>
          <a:off x="6096000" y="1880553"/>
          <a:ext cx="5567532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607">
                  <a:extLst>
                    <a:ext uri="{9D8B030D-6E8A-4147-A177-3AD203B41FA5}">
                      <a16:colId xmlns:a16="http://schemas.microsoft.com/office/drawing/2014/main" val="509206640"/>
                    </a:ext>
                  </a:extLst>
                </a:gridCol>
                <a:gridCol w="4846925">
                  <a:extLst>
                    <a:ext uri="{9D8B030D-6E8A-4147-A177-3AD203B41FA5}">
                      <a16:colId xmlns:a16="http://schemas.microsoft.com/office/drawing/2014/main" val="897428444"/>
                    </a:ext>
                  </a:extLst>
                </a:gridCol>
              </a:tblGrid>
              <a:tr h="13814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리뷰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-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정의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: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사용자가 도서에 대한 의견을 작성하고 공유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-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세부기능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1.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사용자가 직접 도서에 대한 의견을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50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자로 제한하여 작성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한다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2.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도서에 대한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평점을 별표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(5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개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)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로 표현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한다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3.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등록된 내용에 대하여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사용자가 직접 수정 및 삭제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4.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가장 최근에 등록된 리뷰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5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개씩 노출되고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, [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더보기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]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클릭시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 추가로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5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개씩 출력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손글씨 암스테르담" panose="02000503000000000000" pitchFamily="2" charset="-127"/>
                          <a:ea typeface="나눔손글씨 암스테르담" panose="02000503000000000000" pitchFamily="2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나눔손글씨 암스테르담" panose="02000503000000000000" pitchFamily="2" charset="-127"/>
                        <a:ea typeface="나눔손글씨 암스테르담" panose="02000503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119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70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1922</Words>
  <Application>Microsoft Office PowerPoint</Application>
  <PresentationFormat>와이드스크린</PresentationFormat>
  <Paragraphs>583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맑은 고딕</vt:lpstr>
      <vt:lpstr>나눔손글씨 암스테르담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admin</cp:lastModifiedBy>
  <cp:revision>49</cp:revision>
  <dcterms:created xsi:type="dcterms:W3CDTF">2020-02-24T07:56:24Z</dcterms:created>
  <dcterms:modified xsi:type="dcterms:W3CDTF">2022-02-16T06:38:58Z</dcterms:modified>
</cp:coreProperties>
</file>