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3" r:id="rId2"/>
  </p:sldMasterIdLst>
  <p:notesMasterIdLst>
    <p:notesMasterId r:id="rId45"/>
  </p:notesMasterIdLst>
  <p:handoutMasterIdLst>
    <p:handoutMasterId r:id="rId46"/>
  </p:handoutMasterIdLst>
  <p:sldIdLst>
    <p:sldId id="1640" r:id="rId3"/>
    <p:sldId id="1642" r:id="rId4"/>
    <p:sldId id="1587" r:id="rId5"/>
    <p:sldId id="1588" r:id="rId6"/>
    <p:sldId id="1589" r:id="rId7"/>
    <p:sldId id="1590" r:id="rId8"/>
    <p:sldId id="1591" r:id="rId9"/>
    <p:sldId id="1592" r:id="rId10"/>
    <p:sldId id="1602" r:id="rId11"/>
    <p:sldId id="1603" r:id="rId12"/>
    <p:sldId id="1604" r:id="rId13"/>
    <p:sldId id="1599" r:id="rId14"/>
    <p:sldId id="1649" r:id="rId15"/>
    <p:sldId id="1601" r:id="rId16"/>
    <p:sldId id="1596" r:id="rId17"/>
    <p:sldId id="1650" r:id="rId18"/>
    <p:sldId id="1598" r:id="rId19"/>
    <p:sldId id="1563" r:id="rId20"/>
    <p:sldId id="1564" r:id="rId21"/>
    <p:sldId id="1566" r:id="rId22"/>
    <p:sldId id="1644" r:id="rId23"/>
    <p:sldId id="1636" r:id="rId24"/>
    <p:sldId id="1583" r:id="rId25"/>
    <p:sldId id="1645" r:id="rId26"/>
    <p:sldId id="1646" r:id="rId27"/>
    <p:sldId id="1633" r:id="rId28"/>
    <p:sldId id="1634" r:id="rId29"/>
    <p:sldId id="1635" r:id="rId30"/>
    <p:sldId id="1612" r:id="rId31"/>
    <p:sldId id="1613" r:id="rId32"/>
    <p:sldId id="1614" r:id="rId33"/>
    <p:sldId id="1616" r:id="rId34"/>
    <p:sldId id="1617" r:id="rId35"/>
    <p:sldId id="1615" r:id="rId36"/>
    <p:sldId id="1574" r:id="rId37"/>
    <p:sldId id="1582" r:id="rId38"/>
    <p:sldId id="1576" r:id="rId39"/>
    <p:sldId id="1648" r:id="rId40"/>
    <p:sldId id="1639" r:id="rId41"/>
    <p:sldId id="1647" r:id="rId42"/>
    <p:sldId id="1577" r:id="rId43"/>
    <p:sldId id="1578" r:id="rId44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9FB05DA-9735-4750-ADAE-1DB374934CB2}">
          <p14:sldIdLst>
            <p14:sldId id="1640"/>
            <p14:sldId id="1642"/>
          </p14:sldIdLst>
        </p14:section>
        <p14:section name="1.1.1 회원가입" id="{071453A4-AC01-4ADF-B632-B7C132E07E85}">
          <p14:sldIdLst>
            <p14:sldId id="1587"/>
            <p14:sldId id="1588"/>
            <p14:sldId id="1589"/>
          </p14:sldIdLst>
        </p14:section>
        <p14:section name="1.1.2 ID/PW 찾기" id="{06EDA953-908A-471A-9224-A64A68604FEC}">
          <p14:sldIdLst>
            <p14:sldId id="1590"/>
            <p14:sldId id="1591"/>
            <p14:sldId id="1592"/>
          </p14:sldIdLst>
        </p14:section>
        <p14:section name="1.1.3 로그인" id="{E409AFA3-B430-4722-A8F9-E17EF787E67D}">
          <p14:sldIdLst>
            <p14:sldId id="1602"/>
            <p14:sldId id="1603"/>
            <p14:sldId id="1604"/>
          </p14:sldIdLst>
        </p14:section>
        <p14:section name="1.1.4 정보 수정" id="{741168AF-CA10-4F5A-800A-DFECA7D464B1}">
          <p14:sldIdLst>
            <p14:sldId id="1599"/>
            <p14:sldId id="1649"/>
            <p14:sldId id="1601"/>
          </p14:sldIdLst>
        </p14:section>
        <p14:section name="1.1.5 회원탈퇴" id="{FABCE3E6-0F62-40B1-BB57-EBF12D4ECD6A}">
          <p14:sldIdLst>
            <p14:sldId id="1596"/>
            <p14:sldId id="1650"/>
            <p14:sldId id="1598"/>
          </p14:sldIdLst>
        </p14:section>
        <p14:section name="1.2.1 책장" id="{3F783A8B-D063-4BF3-B012-AD1017C2E6D7}">
          <p14:sldIdLst>
            <p14:sldId id="1563"/>
            <p14:sldId id="1564"/>
            <p14:sldId id="1566"/>
          </p14:sldIdLst>
        </p14:section>
        <p14:section name="1.2.3 도서검색" id="{73DE2956-6FD1-4E18-938D-ECC197966A6D}">
          <p14:sldIdLst>
            <p14:sldId id="1644"/>
            <p14:sldId id="1636"/>
            <p14:sldId id="1583"/>
            <p14:sldId id="1645"/>
            <p14:sldId id="1646"/>
          </p14:sldIdLst>
        </p14:section>
        <p14:section name="1.2.2 달력" id="{664D4635-7340-4E4E-AC90-547280EC09E9}">
          <p14:sldIdLst>
            <p14:sldId id="1633"/>
            <p14:sldId id="1634"/>
            <p14:sldId id="1635"/>
          </p14:sldIdLst>
        </p14:section>
        <p14:section name="1.3.1 게시판" id="{0855AAFF-D775-4B42-92AB-06C7EE928C2B}">
          <p14:sldIdLst>
            <p14:sldId id="1612"/>
            <p14:sldId id="1613"/>
            <p14:sldId id="1614"/>
          </p14:sldIdLst>
        </p14:section>
        <p14:section name="1.3.2 공지사항" id="{9AE208D2-F955-4F04-9A6C-E02861B5084D}">
          <p14:sldIdLst>
            <p14:sldId id="1616"/>
            <p14:sldId id="1617"/>
            <p14:sldId id="1615"/>
          </p14:sldIdLst>
        </p14:section>
        <p14:section name="1.3.3 Q&amp;A" id="{E17F3467-4F8D-4D02-92F4-A6D30E38FFA6}">
          <p14:sldIdLst>
            <p14:sldId id="1574"/>
            <p14:sldId id="1582"/>
            <p14:sldId id="1576"/>
          </p14:sldIdLst>
        </p14:section>
        <p14:section name="1.4.1 지도검색" id="{748E85F0-6AE6-4077-A21F-BEEB594CEDB2}">
          <p14:sldIdLst>
            <p14:sldId id="1648"/>
            <p14:sldId id="1639"/>
            <p14:sldId id="1647"/>
          </p14:sldIdLst>
        </p14:section>
        <p14:section name="Flow Chart 작성 범례" id="{1A27045B-3A88-47F3-BE3D-61162FB92D21}">
          <p14:sldIdLst>
            <p14:sldId id="1577"/>
            <p14:sldId id="1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4" pos="3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  <a:srgbClr val="F9F9F9"/>
    <a:srgbClr val="C2D7F0"/>
    <a:srgbClr val="FFFF99"/>
    <a:srgbClr val="CCFF99"/>
    <a:srgbClr val="99CCFF"/>
    <a:srgbClr val="FFFFCC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 autoAdjust="0"/>
    <p:restoredTop sz="96548" autoAdjust="0"/>
  </p:normalViewPr>
  <p:slideViewPr>
    <p:cSldViewPr>
      <p:cViewPr varScale="1">
        <p:scale>
          <a:sx n="110" d="100"/>
          <a:sy n="110" d="100"/>
        </p:scale>
        <p:origin x="1368" y="108"/>
      </p:cViewPr>
      <p:guideLst>
        <p:guide orient="horz"/>
        <p:guide pos="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-588"/>
    </p:cViewPr>
  </p:sorterViewPr>
  <p:notesViewPr>
    <p:cSldViewPr>
      <p:cViewPr varScale="1">
        <p:scale>
          <a:sx n="82" d="100"/>
          <a:sy n="82" d="100"/>
        </p:scale>
        <p:origin x="2766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2022-02-16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2022-02-16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8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67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45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67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6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18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830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5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62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55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29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397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64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33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804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62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6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6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62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838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24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30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474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01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8583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2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0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6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2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6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6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520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Process DCD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1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1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2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387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B943E-93CA-4F9F-AC00-52395C2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8C3A-7A19-40A7-81C8-D2CE3AF74C9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DD8B-7601-4F8D-B3F6-3663566D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468B-8BD1-4A8A-BC56-63B8EB56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7A6-665E-4687-9CC5-F1DB0FD043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Line 107">
            <a:extLst>
              <a:ext uri="{FF2B5EF4-FFF2-40B4-BE49-F238E27FC236}">
                <a16:creationId xmlns:a16="http://schemas.microsoft.com/office/drawing/2014/main" id="{29DA39C8-D430-4B3D-8A53-7BC7217B1BC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FC785-51CC-4D1F-A93B-AAACA49911EA}"/>
              </a:ext>
            </a:extLst>
          </p:cNvPr>
          <p:cNvSpPr txBox="1"/>
          <p:nvPr userDrawn="1"/>
        </p:nvSpPr>
        <p:spPr>
          <a:xfrm>
            <a:off x="357935" y="116632"/>
            <a:ext cx="2520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Process DCD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296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B795A-37E5-4612-9E02-C373AD73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8C3A-7A19-40A7-81C8-D2CE3AF74C9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6262-A476-46F7-89C8-FFE8688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B7A19-2698-4D1A-B558-399E4F7F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7A6-665E-4687-9CC5-F1DB0FD043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Line 107">
            <a:extLst>
              <a:ext uri="{FF2B5EF4-FFF2-40B4-BE49-F238E27FC236}">
                <a16:creationId xmlns:a16="http://schemas.microsoft.com/office/drawing/2014/main" id="{C82DF065-727E-4591-B630-462582E07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87A4A-A7E0-456B-9810-5857A7BF863B}"/>
              </a:ext>
            </a:extLst>
          </p:cNvPr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A0070-9644-44BC-8181-25F49BC5B4CD}"/>
              </a:ext>
            </a:extLst>
          </p:cNvPr>
          <p:cNvSpPr txBox="1"/>
          <p:nvPr userDrawn="1"/>
        </p:nvSpPr>
        <p:spPr>
          <a:xfrm>
            <a:off x="7741401" y="260648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To-Be Process </a:t>
            </a:r>
            <a:r>
              <a:rPr lang="ko-KR" altLang="en-US" sz="1400" dirty="0" err="1">
                <a:latin typeface="+mn-ea"/>
                <a:ea typeface="+mn-ea"/>
              </a:rPr>
              <a:t>개요서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95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B795A-37E5-4612-9E02-C373AD73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8C3A-7A19-40A7-81C8-D2CE3AF74C9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6262-A476-46F7-89C8-FFE8688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B7A19-2698-4D1A-B558-399E4F7F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7A6-665E-4687-9CC5-F1DB0FD043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Line 107">
            <a:extLst>
              <a:ext uri="{FF2B5EF4-FFF2-40B4-BE49-F238E27FC236}">
                <a16:creationId xmlns:a16="http://schemas.microsoft.com/office/drawing/2014/main" id="{817A995C-113F-4B21-A293-F0F1C1605B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07AAC-8DFA-4057-B3F2-ECF3D4F4095D}"/>
              </a:ext>
            </a:extLst>
          </p:cNvPr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223DC-1341-4240-A743-CD75FBE7C098}"/>
              </a:ext>
            </a:extLst>
          </p:cNvPr>
          <p:cNvSpPr txBox="1"/>
          <p:nvPr userDrawn="1"/>
        </p:nvSpPr>
        <p:spPr>
          <a:xfrm>
            <a:off x="7324987" y="260648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+mn-lt"/>
              </a:rPr>
              <a:t>To-Be Process Flow Chart</a:t>
            </a:r>
            <a:endParaRPr lang="ko-KR" altLang="en-US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37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B795A-37E5-4612-9E02-C373AD73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8C3A-7A19-40A7-81C8-D2CE3AF74C9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6262-A476-46F7-89C8-FFE8688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B7A19-2698-4D1A-B558-399E4F7F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7A6-665E-4687-9CC5-F1DB0FD043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Line 107">
            <a:extLst>
              <a:ext uri="{FF2B5EF4-FFF2-40B4-BE49-F238E27FC236}">
                <a16:creationId xmlns:a16="http://schemas.microsoft.com/office/drawing/2014/main" id="{2A504138-33FF-40C0-AD53-821572ABE9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F8FFA-2928-4CD7-966A-58D5FA65F017}"/>
              </a:ext>
            </a:extLst>
          </p:cNvPr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A4712-AEAF-4886-A12C-15FE64FDDA14}"/>
              </a:ext>
            </a:extLst>
          </p:cNvPr>
          <p:cNvSpPr txBox="1"/>
          <p:nvPr userDrawn="1"/>
        </p:nvSpPr>
        <p:spPr>
          <a:xfrm>
            <a:off x="8746850" y="26064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+mn-lt"/>
              </a:rPr>
              <a:t>Step </a:t>
            </a:r>
            <a:r>
              <a:rPr lang="ko-KR" altLang="en-US" sz="1400" dirty="0">
                <a:latin typeface="+mn-lt"/>
              </a:rPr>
              <a:t>설명</a:t>
            </a:r>
            <a:endParaRPr lang="ko-KR" altLang="en-US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31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B795A-37E5-4612-9E02-C373AD73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8C3A-7A19-40A7-81C8-D2CE3AF74C9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6262-A476-46F7-89C8-FFE8688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B7A19-2698-4D1A-B558-399E4F7F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7A6-665E-4687-9CC5-F1DB0FD0439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01F8F65-BB78-486F-96CB-A7FD0D2B1628}"/>
              </a:ext>
            </a:extLst>
          </p:cNvPr>
          <p:cNvGrpSpPr/>
          <p:nvPr userDrawn="1"/>
        </p:nvGrpSpPr>
        <p:grpSpPr>
          <a:xfrm>
            <a:off x="65434" y="2941212"/>
            <a:ext cx="163649" cy="975576"/>
            <a:chOff x="306686" y="3281373"/>
            <a:chExt cx="163649" cy="97557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4D740B8-B4C7-4C14-923A-111E9CA6760F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5841BA2-2CAA-4B28-951F-CB787D1D340A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2EE92D8-B57F-49FC-AE4C-084A248277D3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C0067C1-B4EE-429E-BD15-EC4BB0614813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Line 107">
            <a:extLst>
              <a:ext uri="{FF2B5EF4-FFF2-40B4-BE49-F238E27FC236}">
                <a16:creationId xmlns:a16="http://schemas.microsoft.com/office/drawing/2014/main" id="{C82DF065-727E-4591-B630-462582E07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87A4A-A7E0-456B-9810-5857A7BF863B}"/>
              </a:ext>
            </a:extLst>
          </p:cNvPr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A0070-9644-44BC-8181-25F49BC5B4CD}"/>
              </a:ext>
            </a:extLst>
          </p:cNvPr>
          <p:cNvSpPr txBox="1"/>
          <p:nvPr userDrawn="1"/>
        </p:nvSpPr>
        <p:spPr>
          <a:xfrm>
            <a:off x="7741401" y="260648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To-Be Process </a:t>
            </a:r>
            <a:r>
              <a:rPr lang="ko-KR" altLang="en-US" sz="1400" dirty="0" err="1">
                <a:latin typeface="+mn-ea"/>
                <a:ea typeface="+mn-ea"/>
              </a:rPr>
              <a:t>개요서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4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개요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1401" y="260648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To-Be Process </a:t>
            </a:r>
            <a:r>
              <a:rPr lang="ko-KR" altLang="en-US" sz="1400" dirty="0" err="1">
                <a:latin typeface="+mn-ea"/>
                <a:ea typeface="+mn-ea"/>
              </a:rPr>
              <a:t>개요서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822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8" userDrawn="1">
          <p15:clr>
            <a:srgbClr val="FBAE40"/>
          </p15:clr>
        </p15:guide>
        <p15:guide id="2" orient="horz" pos="3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24987" y="260648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+mn-lt"/>
              </a:rPr>
              <a:t>To-Be Process Flow Chart</a:t>
            </a:r>
            <a:endParaRPr lang="ko-KR" altLang="en-US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0771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8">
          <p15:clr>
            <a:srgbClr val="FBAE40"/>
          </p15:clr>
        </p15:guide>
        <p15:guide id="2" orient="horz" pos="30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46850" y="26064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+mn-lt"/>
              </a:rPr>
              <a:t>Step </a:t>
            </a:r>
            <a:r>
              <a:rPr lang="ko-KR" altLang="en-US" sz="1400" dirty="0">
                <a:latin typeface="+mn-lt"/>
              </a:rPr>
              <a:t>설명</a:t>
            </a:r>
            <a:endParaRPr lang="ko-KR" altLang="en-US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341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8">
          <p15:clr>
            <a:srgbClr val="FBAE40"/>
          </p15:clr>
        </p15:guide>
        <p15:guide id="2" orient="horz" pos="3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사용_개요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885417" y="312911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To-Be Process </a:t>
            </a:r>
            <a:r>
              <a:rPr lang="ko-KR" altLang="en-US" sz="1400" dirty="0" err="1">
                <a:latin typeface="+mn-ea"/>
                <a:ea typeface="+mn-ea"/>
              </a:rPr>
              <a:t>개요서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664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사용_1_Flo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444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73">
          <p15:clr>
            <a:srgbClr val="FBAE40"/>
          </p15:clr>
        </p15:guide>
        <p15:guide id="2" orient="horz" pos="3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사용_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29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">
  <p:cSld name="4_Conten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1ccc42c01_0_116"/>
          <p:cNvSpPr txBox="1">
            <a:spLocks noGrp="1"/>
          </p:cNvSpPr>
          <p:nvPr>
            <p:ph type="body" idx="1"/>
          </p:nvPr>
        </p:nvSpPr>
        <p:spPr>
          <a:xfrm>
            <a:off x="351284" y="1618042"/>
            <a:ext cx="9180000" cy="4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gb1ccc42c01_0_116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gb1ccc42c01_0_116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7" name="Google Shape;17;gb1ccc42c01_0_116"/>
          <p:cNvSpPr txBox="1">
            <a:spLocks noGrp="1"/>
          </p:cNvSpPr>
          <p:nvPr>
            <p:ph type="body" idx="2"/>
          </p:nvPr>
        </p:nvSpPr>
        <p:spPr>
          <a:xfrm>
            <a:off x="351284" y="714212"/>
            <a:ext cx="91800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b1ccc42c01_0_116"/>
          <p:cNvSpPr txBox="1"/>
          <p:nvPr/>
        </p:nvSpPr>
        <p:spPr>
          <a:xfrm>
            <a:off x="4330174" y="6453188"/>
            <a:ext cx="122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23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01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fi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>
            <a:extLst>
              <a:ext uri="{FF2B5EF4-FFF2-40B4-BE49-F238E27FC236}">
                <a16:creationId xmlns:a16="http://schemas.microsoft.com/office/drawing/2014/main" id="{50ACB152-F580-4695-8A39-A1E2CC5141DE}"/>
              </a:ext>
            </a:extLst>
          </p:cNvPr>
          <p:cNvSpPr/>
          <p:nvPr userDrawn="1"/>
        </p:nvSpPr>
        <p:spPr>
          <a:xfrm rot="16200000" flipV="1">
            <a:off x="-1596901" y="1591811"/>
            <a:ext cx="6858001" cy="3674378"/>
          </a:xfrm>
          <a:prstGeom prst="flowChartManualInput">
            <a:avLst/>
          </a:prstGeom>
          <a:blipFill dpi="0" rotWithShape="0">
            <a:blip r:embed="rId11" cstate="print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3DBA9-638E-4B07-B7B7-3D2B2921D6CA}"/>
              </a:ext>
            </a:extLst>
          </p:cNvPr>
          <p:cNvGrpSpPr/>
          <p:nvPr userDrawn="1"/>
        </p:nvGrpSpPr>
        <p:grpSpPr>
          <a:xfrm>
            <a:off x="41778" y="1073360"/>
            <a:ext cx="143262" cy="4723226"/>
            <a:chOff x="8046042" y="1073360"/>
            <a:chExt cx="143262" cy="472322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91F1F-E668-4976-BBA1-3C4F82950508}"/>
                </a:ext>
              </a:extLst>
            </p:cNvPr>
            <p:cNvSpPr/>
            <p:nvPr/>
          </p:nvSpPr>
          <p:spPr>
            <a:xfrm>
              <a:off x="8046042" y="2218351"/>
              <a:ext cx="143262" cy="1432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82C13DE-C3A1-4A54-AE51-54D6F1519DDC}"/>
                </a:ext>
              </a:extLst>
            </p:cNvPr>
            <p:cNvSpPr/>
            <p:nvPr/>
          </p:nvSpPr>
          <p:spPr>
            <a:xfrm>
              <a:off x="8046042" y="3363342"/>
              <a:ext cx="143262" cy="1432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B9281AD-FA1E-45E8-9555-5360B9D14CA0}"/>
                </a:ext>
              </a:extLst>
            </p:cNvPr>
            <p:cNvSpPr/>
            <p:nvPr/>
          </p:nvSpPr>
          <p:spPr>
            <a:xfrm>
              <a:off x="8046042" y="4508333"/>
              <a:ext cx="143262" cy="1432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3726E4-AEF0-4F42-B6F2-97660AFA5F7B}"/>
                </a:ext>
              </a:extLst>
            </p:cNvPr>
            <p:cNvSpPr/>
            <p:nvPr/>
          </p:nvSpPr>
          <p:spPr>
            <a:xfrm>
              <a:off x="8046042" y="5653324"/>
              <a:ext cx="143262" cy="1432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58AF08-D6EF-47FD-A414-DDC3D7364EAF}"/>
                </a:ext>
              </a:extLst>
            </p:cNvPr>
            <p:cNvSpPr/>
            <p:nvPr/>
          </p:nvSpPr>
          <p:spPr>
            <a:xfrm>
              <a:off x="8046042" y="1073360"/>
              <a:ext cx="143262" cy="1432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DD2BA5-AB54-425E-8699-914AD0C8A5FC}"/>
              </a:ext>
            </a:extLst>
          </p:cNvPr>
          <p:cNvCxnSpPr>
            <a:cxnSpLocks/>
          </p:cNvCxnSpPr>
          <p:nvPr/>
        </p:nvCxnSpPr>
        <p:spPr>
          <a:xfrm flipH="1">
            <a:off x="111526" y="-2580"/>
            <a:ext cx="1" cy="6876000"/>
          </a:xfrm>
          <a:prstGeom prst="line">
            <a:avLst/>
          </a:prstGeom>
          <a:ln w="69850" cmpd="thickThin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E1D5EF-9F01-4834-BE62-7064DC50EA6E}"/>
              </a:ext>
            </a:extLst>
          </p:cNvPr>
          <p:cNvCxnSpPr>
            <a:cxnSpLocks/>
          </p:cNvCxnSpPr>
          <p:nvPr/>
        </p:nvCxnSpPr>
        <p:spPr>
          <a:xfrm>
            <a:off x="0" y="1134939"/>
            <a:ext cx="104046" cy="1"/>
          </a:xfrm>
          <a:prstGeom prst="line">
            <a:avLst/>
          </a:prstGeom>
          <a:ln w="38100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B68DDF-5851-4F4B-BAD1-43B75CEDDCA5}"/>
              </a:ext>
            </a:extLst>
          </p:cNvPr>
          <p:cNvCxnSpPr>
            <a:cxnSpLocks/>
          </p:cNvCxnSpPr>
          <p:nvPr/>
        </p:nvCxnSpPr>
        <p:spPr>
          <a:xfrm>
            <a:off x="0" y="2279931"/>
            <a:ext cx="104046" cy="1"/>
          </a:xfrm>
          <a:prstGeom prst="line">
            <a:avLst/>
          </a:prstGeom>
          <a:ln w="38100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5CAC20-FC55-400D-AE54-E05F51A0EEE7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-5089" y="3424923"/>
            <a:ext cx="104958" cy="4077"/>
          </a:xfrm>
          <a:prstGeom prst="line">
            <a:avLst/>
          </a:prstGeom>
          <a:ln w="38100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2768D8-ACC1-4A29-8F99-A08F76E7DBD2}"/>
              </a:ext>
            </a:extLst>
          </p:cNvPr>
          <p:cNvCxnSpPr>
            <a:cxnSpLocks/>
          </p:cNvCxnSpPr>
          <p:nvPr/>
        </p:nvCxnSpPr>
        <p:spPr>
          <a:xfrm>
            <a:off x="-5090" y="4569915"/>
            <a:ext cx="104400" cy="0"/>
          </a:xfrm>
          <a:prstGeom prst="line">
            <a:avLst/>
          </a:prstGeom>
          <a:ln w="38100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1A32AE-A9F8-4A02-8024-FE56852EC996}"/>
              </a:ext>
            </a:extLst>
          </p:cNvPr>
          <p:cNvCxnSpPr>
            <a:cxnSpLocks/>
          </p:cNvCxnSpPr>
          <p:nvPr/>
        </p:nvCxnSpPr>
        <p:spPr>
          <a:xfrm>
            <a:off x="-5090" y="5714907"/>
            <a:ext cx="104400" cy="0"/>
          </a:xfrm>
          <a:prstGeom prst="line">
            <a:avLst/>
          </a:prstGeom>
          <a:ln w="38100" cmpd="sng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7" r:id="rId2"/>
    <p:sldLayoutId id="2147483701" r:id="rId3"/>
    <p:sldLayoutId id="2147483702" r:id="rId4"/>
    <p:sldLayoutId id="2147483696" r:id="rId5"/>
    <p:sldLayoutId id="2147483700" r:id="rId6"/>
    <p:sldLayoutId id="2147483698" r:id="rId7"/>
    <p:sldLayoutId id="2147483695" r:id="rId8"/>
    <p:sldLayoutId id="2147483699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2DE2B-110D-44D9-9FE7-DFFE33AF2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8C3A-7A19-40A7-81C8-D2CE3AF74C9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58F2E-B762-4D99-8697-565A92E25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84C94-AA44-4137-B049-FF4D26FF5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C7A6-665E-4687-9CC5-F1DB0FD04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4" r:id="rId2"/>
    <p:sldLayoutId id="2147483705" r:id="rId3"/>
    <p:sldLayoutId id="2147483716" r:id="rId4"/>
    <p:sldLayoutId id="2147483717" r:id="rId5"/>
    <p:sldLayoutId id="214748371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>
            <a:extLst>
              <a:ext uri="{FF2B5EF4-FFF2-40B4-BE49-F238E27FC236}">
                <a16:creationId xmlns:a16="http://schemas.microsoft.com/office/drawing/2014/main" id="{E1C96F2A-3C1F-42FD-989A-0ECA6000CA4F}"/>
              </a:ext>
            </a:extLst>
          </p:cNvPr>
          <p:cNvSpPr txBox="1">
            <a:spLocks/>
          </p:cNvSpPr>
          <p:nvPr/>
        </p:nvSpPr>
        <p:spPr bwMode="auto">
          <a:xfrm>
            <a:off x="1718991" y="2229809"/>
            <a:ext cx="6438082" cy="733920"/>
          </a:xfrm>
          <a:prstGeom prst="rect">
            <a:avLst/>
          </a:prstGeom>
        </p:spPr>
        <p:txBody>
          <a:bodyPr anchor="ctr" anchorCtr="1"/>
          <a:lstStyle>
            <a:lvl1pPr algn="ctr" rtl="0" eaLnBrk="0" fontAlgn="base" latinLnBrk="1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맑은 고딕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kumimoji="0"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프로세스 설계서 </a:t>
            </a:r>
            <a:r>
              <a:rPr kumimoji="0" lang="en-US" altLang="ko-KR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kumimoji="0"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팀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0E446216-3F3D-4CF8-9DEC-30CD4BEBAFE8}"/>
              </a:ext>
            </a:extLst>
          </p:cNvPr>
          <p:cNvSpPr txBox="1">
            <a:spLocks/>
          </p:cNvSpPr>
          <p:nvPr/>
        </p:nvSpPr>
        <p:spPr>
          <a:xfrm>
            <a:off x="4701362" y="4456782"/>
            <a:ext cx="4724517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marL="342900" indent="-34290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ko-KR" altLang="en-US" dirty="0"/>
              <a:t>팀 장 </a:t>
            </a:r>
            <a:r>
              <a:rPr kumimoji="0" lang="en-US" altLang="ko-KR" dirty="0"/>
              <a:t>: </a:t>
            </a:r>
            <a:r>
              <a:rPr kumimoji="0" lang="ko-KR" altLang="en-US" dirty="0"/>
              <a:t>전은우</a:t>
            </a:r>
            <a:endParaRPr kumimoji="0" lang="en-US" altLang="ko-KR" dirty="0"/>
          </a:p>
          <a:p>
            <a:pPr algn="l"/>
            <a:endParaRPr kumimoji="0" lang="en-US" altLang="ko-KR" dirty="0"/>
          </a:p>
          <a:p>
            <a:pPr algn="l"/>
            <a:r>
              <a:rPr kumimoji="0" lang="ko-KR" altLang="en-US" dirty="0"/>
              <a:t>팀 원 </a:t>
            </a:r>
            <a:r>
              <a:rPr kumimoji="0" lang="en-US" altLang="ko-KR" dirty="0"/>
              <a:t>: </a:t>
            </a:r>
            <a:r>
              <a:rPr kumimoji="0" lang="ko-KR" altLang="en-US" dirty="0"/>
              <a:t>박현근</a:t>
            </a:r>
            <a:r>
              <a:rPr kumimoji="0" lang="en-US" altLang="ko-KR" dirty="0"/>
              <a:t>, </a:t>
            </a:r>
            <a:r>
              <a:rPr kumimoji="0" lang="ko-KR" altLang="en-US" dirty="0"/>
              <a:t>유기상</a:t>
            </a:r>
            <a:r>
              <a:rPr kumimoji="0" lang="en-US" altLang="ko-KR" dirty="0"/>
              <a:t>, </a:t>
            </a:r>
            <a:r>
              <a:rPr kumimoji="0" lang="ko-KR" altLang="en-US" dirty="0"/>
              <a:t>최수빈</a:t>
            </a:r>
            <a:r>
              <a:rPr kumimoji="0" lang="en-US" altLang="ko-KR" dirty="0"/>
              <a:t>, </a:t>
            </a:r>
            <a:r>
              <a:rPr kumimoji="0" lang="ko-KR" altLang="en-US" dirty="0"/>
              <a:t>최재훈</a:t>
            </a:r>
          </a:p>
        </p:txBody>
      </p:sp>
      <p:sp>
        <p:nvSpPr>
          <p:cNvPr id="13" name="부제목 3">
            <a:extLst>
              <a:ext uri="{FF2B5EF4-FFF2-40B4-BE49-F238E27FC236}">
                <a16:creationId xmlns:a16="http://schemas.microsoft.com/office/drawing/2014/main" id="{076D5FF6-108F-47A1-8586-9387B07FD23A}"/>
              </a:ext>
            </a:extLst>
          </p:cNvPr>
          <p:cNvSpPr txBox="1">
            <a:spLocks/>
          </p:cNvSpPr>
          <p:nvPr/>
        </p:nvSpPr>
        <p:spPr>
          <a:xfrm>
            <a:off x="4842510" y="3396333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</a:t>
            </a:r>
            <a:r>
              <a:rPr lang="en-US" altLang="ko-KR" sz="2000" b="1" spc="-1" dirty="0">
                <a:effectLst/>
                <a:latin typeface="+mn-ea"/>
                <a:ea typeface="+mn-ea"/>
              </a:rPr>
              <a:t>ː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</a:t>
            </a:r>
          </a:p>
        </p:txBody>
      </p:sp>
    </p:spTree>
    <p:extLst>
      <p:ext uri="{BB962C8B-B14F-4D97-AF65-F5344CB8AC3E}">
        <p14:creationId xmlns:p14="http://schemas.microsoft.com/office/powerpoint/2010/main" val="353009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43DACD7-078E-4E49-9457-93ED9DC97BC8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13946" y="2524805"/>
            <a:ext cx="910742" cy="452671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시작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684BBEB-3B2A-4932-9D93-A40F2570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568" y="3220710"/>
            <a:ext cx="1257300" cy="53630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90000" lvl="0" algn="ctr" eaLnBrk="0" latinLnBrk="0" hangingPunct="0">
              <a:buClr>
                <a:schemeClr val="bg2"/>
              </a:buClr>
              <a:defRPr/>
            </a:pPr>
            <a:r>
              <a:rPr kumimoji="0" lang="en-US" altLang="ko-KR" sz="900" b="0" dirty="0">
                <a:latin typeface="맑은 고딕" pitchFamily="50" charset="-127"/>
                <a:ea typeface="맑은 고딕" pitchFamily="50" charset="-127"/>
                <a:cs typeface="Arial" charset="0"/>
              </a:rPr>
              <a:t>2. </a:t>
            </a:r>
            <a:r>
              <a:rPr kumimoji="0" lang="ko-KR" altLang="en-US" sz="900" b="0" dirty="0">
                <a:latin typeface="맑은 고딕" pitchFamily="50" charset="-127"/>
                <a:ea typeface="맑은 고딕" pitchFamily="50" charset="-127"/>
                <a:cs typeface="Arial" charset="0"/>
              </a:rPr>
              <a:t>입력 정보 일치</a:t>
            </a:r>
            <a:endParaRPr kumimoji="0" lang="en-US" altLang="ko-KR" sz="900" b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8BAB70AC-2963-4C8D-8D45-88B255CDC857}"/>
              </a:ext>
            </a:extLst>
          </p:cNvPr>
          <p:cNvSpPr/>
          <p:nvPr/>
        </p:nvSpPr>
        <p:spPr>
          <a:xfrm>
            <a:off x="6084847" y="5302111"/>
            <a:ext cx="910742" cy="46600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성공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Text Box 73">
            <a:extLst>
              <a:ext uri="{FF2B5EF4-FFF2-40B4-BE49-F238E27FC236}">
                <a16:creationId xmlns:a16="http://schemas.microsoft.com/office/drawing/2014/main" id="{E004BC9A-2F66-48C0-9FC9-129B0F147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080" y="3508748"/>
            <a:ext cx="21602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</a:p>
        </p:txBody>
      </p:sp>
      <p:sp>
        <p:nvSpPr>
          <p:cNvPr id="17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371" y="2562310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회원정보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7" idx="3"/>
            <a:endCxn id="7" idx="0"/>
          </p:cNvCxnSpPr>
          <p:nvPr/>
        </p:nvCxnSpPr>
        <p:spPr>
          <a:xfrm>
            <a:off x="6540218" y="2955908"/>
            <a:ext cx="0" cy="2648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>
            <a:extLst>
              <a:ext uri="{FF2B5EF4-FFF2-40B4-BE49-F238E27FC236}">
                <a16:creationId xmlns:a16="http://schemas.microsoft.com/office/drawing/2014/main" id="{D4B5CA4D-F9A5-4BF2-81F0-1BC034AC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152" y="2581966"/>
            <a:ext cx="1186980" cy="338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ID / PW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입력</a:t>
            </a:r>
          </a:p>
        </p:txBody>
      </p:sp>
      <p:cxnSp>
        <p:nvCxnSpPr>
          <p:cNvPr id="30" name="꺾인 연결선 29"/>
          <p:cNvCxnSpPr>
            <a:stCxn id="7" idx="1"/>
            <a:endCxn id="20" idx="2"/>
          </p:cNvCxnSpPr>
          <p:nvPr/>
        </p:nvCxnSpPr>
        <p:spPr>
          <a:xfrm rot="10800000">
            <a:off x="3076642" y="2920317"/>
            <a:ext cx="2834926" cy="56854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4" idx="3"/>
            <a:endCxn id="20" idx="1"/>
          </p:cNvCxnSpPr>
          <p:nvPr/>
        </p:nvCxnSpPr>
        <p:spPr>
          <a:xfrm>
            <a:off x="1724688" y="2751141"/>
            <a:ext cx="758464" cy="0"/>
          </a:xfrm>
          <a:prstGeom prst="line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20" idx="3"/>
            <a:endCxn id="17" idx="2"/>
          </p:cNvCxnSpPr>
          <p:nvPr/>
        </p:nvCxnSpPr>
        <p:spPr>
          <a:xfrm>
            <a:off x="3670132" y="2751141"/>
            <a:ext cx="2358239" cy="79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9">
            <a:extLst>
              <a:ext uri="{FF2B5EF4-FFF2-40B4-BE49-F238E27FC236}">
                <a16:creationId xmlns:a16="http://schemas.microsoft.com/office/drawing/2014/main" id="{80825027-C59B-466A-A12A-2E00C777260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540218" y="3757011"/>
            <a:ext cx="12604" cy="15451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3">
            <a:extLst>
              <a:ext uri="{FF2B5EF4-FFF2-40B4-BE49-F238E27FC236}">
                <a16:creationId xmlns:a16="http://schemas.microsoft.com/office/drawing/2014/main" id="{657F9D2D-6343-4F25-BE60-3AC92C6F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21" y="3802318"/>
            <a:ext cx="21602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119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2866575108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ID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/ PW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입력</a:t>
                      </a:r>
                      <a:endParaRPr kumimoji="0" lang="ko-KR" altLang="en-US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등록된 </a:t>
                      </a:r>
                      <a:r>
                        <a:rPr lang="en-US" altLang="ko-KR" sz="1000" u="none" strike="noStrike" cap="none" dirty="0"/>
                        <a:t>ID</a:t>
                      </a:r>
                      <a:r>
                        <a:rPr lang="en-US" altLang="ko-KR" sz="1000" u="none" strike="noStrike" cap="none" baseline="0" dirty="0"/>
                        <a:t> /.PW </a:t>
                      </a:r>
                      <a:r>
                        <a:rPr lang="ko-KR" altLang="en-US" sz="1000" u="none" strike="noStrike" cap="none" baseline="0" dirty="0"/>
                        <a:t>입력한다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en-US" sz="10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PW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입력정보 일치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회원</a:t>
                      </a:r>
                      <a:r>
                        <a:rPr lang="en-US" altLang="ko-KR" sz="1000" u="none" strike="noStrike" cap="none" dirty="0"/>
                        <a:t>DB</a:t>
                      </a:r>
                      <a:r>
                        <a:rPr lang="ko-KR" altLang="en-US" sz="1000" u="none" strike="noStrike" cap="none" dirty="0"/>
                        <a:t>의 정보와 입력한 정보가 일치하는지 확인한다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B8C1AB84-6750-4659-8F49-E01A8B1F0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49243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사이트에 등록된 회원 정보를 변경하는 프로세스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이름은 변경불가항목이다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회원정보에 등록된 정보를 출력해서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변경가능 항목에는 커서를 활성화한다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변경하고자 하는 항목을 입력하고 수정버튼 클릭하면 수정된 정보를 회원정보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에 업데이트하고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메인페이지로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이동된다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일반 사항을 변경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2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DDF2774-45C3-46D1-8C67-E5366C896AD4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4E5E1A34-032E-4E78-9083-878292B23894}"/>
              </a:ext>
            </a:extLst>
          </p:cNvPr>
          <p:cNvSpPr/>
          <p:nvPr/>
        </p:nvSpPr>
        <p:spPr>
          <a:xfrm>
            <a:off x="416496" y="2420888"/>
            <a:ext cx="910742" cy="37410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회원정보 수정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</a:t>
            </a:r>
          </a:p>
        </p:txBody>
      </p:sp>
      <p:sp>
        <p:nvSpPr>
          <p:cNvPr id="22" name="AutoShape 36">
            <a:extLst>
              <a:ext uri="{FF2B5EF4-FFF2-40B4-BE49-F238E27FC236}">
                <a16:creationId xmlns:a16="http://schemas.microsoft.com/office/drawing/2014/main" id="{4A944BBD-D32B-4B79-9EC4-3BD71AE4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029" y="4808232"/>
            <a:ext cx="1285974" cy="43756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4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입력 조건 충족 여부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EA6C8F79-35F7-4FB6-8231-3ADF155B0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5088" y="4630409"/>
            <a:ext cx="2242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5" name="Text Box 73">
            <a:extLst>
              <a:ext uri="{FF2B5EF4-FFF2-40B4-BE49-F238E27FC236}">
                <a16:creationId xmlns:a16="http://schemas.microsoft.com/office/drawing/2014/main" id="{63E23511-F54B-49CC-AC3B-3995DF1E6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396" y="4834786"/>
            <a:ext cx="21430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29" name="AutoShape 51">
            <a:extLst>
              <a:ext uri="{FF2B5EF4-FFF2-40B4-BE49-F238E27FC236}">
                <a16:creationId xmlns:a16="http://schemas.microsoft.com/office/drawing/2014/main" id="{31C20DB2-4488-46AC-B88E-FD588484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412" y="3289873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A958832E-1BCF-4EB5-AADC-602DA79B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418" y="2403661"/>
            <a:ext cx="967270" cy="4085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조회</a:t>
            </a:r>
          </a:p>
        </p:txBody>
      </p:sp>
      <p:cxnSp>
        <p:nvCxnSpPr>
          <p:cNvPr id="32" name="연결선: 꺾임 119">
            <a:extLst>
              <a:ext uri="{FF2B5EF4-FFF2-40B4-BE49-F238E27FC236}">
                <a16:creationId xmlns:a16="http://schemas.microsoft.com/office/drawing/2014/main" id="{BC6159D3-CE00-48A4-94EC-3C23A1890C2E}"/>
              </a:ext>
            </a:extLst>
          </p:cNvPr>
          <p:cNvCxnSpPr>
            <a:cxnSpLocks/>
            <a:stCxn id="29" idx="2"/>
            <a:endCxn id="36" idx="3"/>
          </p:cNvCxnSpPr>
          <p:nvPr/>
        </p:nvCxnSpPr>
        <p:spPr>
          <a:xfrm flipH="1" flipV="1">
            <a:off x="3273688" y="3479194"/>
            <a:ext cx="3179724" cy="74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85">
            <a:extLst>
              <a:ext uri="{FF2B5EF4-FFF2-40B4-BE49-F238E27FC236}">
                <a16:creationId xmlns:a16="http://schemas.microsoft.com/office/drawing/2014/main" id="{D8E5A66F-EB89-4FA2-A889-75DFC8CDD26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1327238" y="2607942"/>
            <a:ext cx="9791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7FD9DE46-BA98-4F68-AB68-919253B26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418" y="3274913"/>
            <a:ext cx="967270" cy="4085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수정</a:t>
            </a:r>
          </a:p>
        </p:txBody>
      </p:sp>
      <p:cxnSp>
        <p:nvCxnSpPr>
          <p:cNvPr id="37" name="꺾인 연결선 85">
            <a:extLst>
              <a:ext uri="{FF2B5EF4-FFF2-40B4-BE49-F238E27FC236}">
                <a16:creationId xmlns:a16="http://schemas.microsoft.com/office/drawing/2014/main" id="{A071CBA7-7983-4170-9AB7-0AE4DC713EDF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2790053" y="2812222"/>
            <a:ext cx="0" cy="4626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63">
            <a:extLst>
              <a:ext uri="{FF2B5EF4-FFF2-40B4-BE49-F238E27FC236}">
                <a16:creationId xmlns:a16="http://schemas.microsoft.com/office/drawing/2014/main" id="{83DBEAED-1C9E-491C-9223-B54F9F679C70}"/>
              </a:ext>
            </a:extLst>
          </p:cNvPr>
          <p:cNvCxnSpPr>
            <a:cxnSpLocks/>
            <a:stCxn id="43" idx="2"/>
            <a:endCxn id="22" idx="2"/>
          </p:cNvCxnSpPr>
          <p:nvPr/>
        </p:nvCxnSpPr>
        <p:spPr>
          <a:xfrm rot="16200000" flipH="1">
            <a:off x="5086404" y="2252182"/>
            <a:ext cx="697261" cy="5289963"/>
          </a:xfrm>
          <a:prstGeom prst="bentConnector3">
            <a:avLst>
              <a:gd name="adj1" fmla="val 13278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63">
            <a:extLst>
              <a:ext uri="{FF2B5EF4-FFF2-40B4-BE49-F238E27FC236}">
                <a16:creationId xmlns:a16="http://schemas.microsoft.com/office/drawing/2014/main" id="{5CD7E6E8-EFD2-42FA-98EF-9E93AE1C86F3}"/>
              </a:ext>
            </a:extLst>
          </p:cNvPr>
          <p:cNvCxnSpPr>
            <a:cxnSpLocks/>
            <a:stCxn id="22" idx="1"/>
            <a:endCxn id="40" idx="2"/>
          </p:cNvCxnSpPr>
          <p:nvPr/>
        </p:nvCxnSpPr>
        <p:spPr>
          <a:xfrm rot="10800000">
            <a:off x="6965259" y="4464634"/>
            <a:ext cx="471770" cy="56238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64D2763B-B043-44BD-9AF3-E768188C1203}"/>
              </a:ext>
            </a:extLst>
          </p:cNvPr>
          <p:cNvSpPr/>
          <p:nvPr/>
        </p:nvSpPr>
        <p:spPr>
          <a:xfrm>
            <a:off x="6509888" y="3998627"/>
            <a:ext cx="910742" cy="46600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회원정보 수정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종료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586EC55-2D75-4394-BC17-3D6220E49015}"/>
              </a:ext>
            </a:extLst>
          </p:cNvPr>
          <p:cNvCxnSpPr>
            <a:cxnSpLocks/>
            <a:stCxn id="40" idx="0"/>
            <a:endCxn id="29" idx="3"/>
          </p:cNvCxnSpPr>
          <p:nvPr/>
        </p:nvCxnSpPr>
        <p:spPr>
          <a:xfrm flipV="1">
            <a:off x="6965259" y="3683471"/>
            <a:ext cx="0" cy="3151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63">
            <a:extLst>
              <a:ext uri="{FF2B5EF4-FFF2-40B4-BE49-F238E27FC236}">
                <a16:creationId xmlns:a16="http://schemas.microsoft.com/office/drawing/2014/main" id="{98A977AF-B9B9-4914-BD50-30679C1A3C23}"/>
              </a:ext>
            </a:extLst>
          </p:cNvPr>
          <p:cNvCxnSpPr>
            <a:cxnSpLocks/>
            <a:stCxn id="22" idx="0"/>
            <a:endCxn id="30" idx="3"/>
          </p:cNvCxnSpPr>
          <p:nvPr/>
        </p:nvCxnSpPr>
        <p:spPr>
          <a:xfrm rot="16200000" flipV="1">
            <a:off x="4576707" y="1304923"/>
            <a:ext cx="2200290" cy="480632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">
            <a:extLst>
              <a:ext uri="{FF2B5EF4-FFF2-40B4-BE49-F238E27FC236}">
                <a16:creationId xmlns:a16="http://schemas.microsoft.com/office/drawing/2014/main" id="{B940A153-B97B-402B-9E33-2B60657B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418" y="4139973"/>
            <a:ext cx="967270" cy="4085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중복확인</a:t>
            </a:r>
          </a:p>
        </p:txBody>
      </p:sp>
      <p:cxnSp>
        <p:nvCxnSpPr>
          <p:cNvPr id="44" name="꺾인 연결선 85">
            <a:extLst>
              <a:ext uri="{FF2B5EF4-FFF2-40B4-BE49-F238E27FC236}">
                <a16:creationId xmlns:a16="http://schemas.microsoft.com/office/drawing/2014/main" id="{EFAFA3B6-D35E-4B49-A766-65363EB05FC2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2790053" y="3683474"/>
            <a:ext cx="0" cy="4564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0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1413155851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회원정보 조회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회원의 정보를 조회하여 화면에 출력한다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회원정보 수정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수정 가능한 회원 정보를 수정하여 입력한다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중복확인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입력한 수정 정보의 중복확인을 진행한다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 조건 충족 여부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중복확인을 거친 수정 정보의 입력 조건 충족 여부를 확인한다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시스템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0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7E0FEAC8-C488-4809-AE5B-E73375F69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7854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기존에 등록된 회원 정보를 삭제하는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비밀번호 인증 후 탈퇴 버튼을 클릭한다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탈퇴 동의 여부확인창을 출력하고 체크박스의 체크 여부에 따라 동의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비동의로 구분한다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동의시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동의확인창의 확인 버튼을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회원정보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의 데이터를 삭제하고 탈퇴를 완료한다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비동의시 동의확인창의 확인 버튼을 비활성화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취소 버튼만 활성화한다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동의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비동의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시도 동의확인창의 취소 버튼을 클릭하면 회원정보수정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탈퇴페이지로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등록되어 있는 회원 정보를 삭제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2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3A964A-AA4D-4D6E-9342-9D2108089DF3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5971C8E9-3323-481D-BECF-68E45F4C754E}"/>
              </a:ext>
            </a:extLst>
          </p:cNvPr>
          <p:cNvSpPr/>
          <p:nvPr/>
        </p:nvSpPr>
        <p:spPr>
          <a:xfrm>
            <a:off x="416496" y="2420888"/>
            <a:ext cx="910742" cy="37410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회원탈퇴 시작</a:t>
            </a:r>
          </a:p>
        </p:txBody>
      </p:sp>
      <p:sp>
        <p:nvSpPr>
          <p:cNvPr id="25" name="AutoShape 36">
            <a:extLst>
              <a:ext uri="{FF2B5EF4-FFF2-40B4-BE49-F238E27FC236}">
                <a16:creationId xmlns:a16="http://schemas.microsoft.com/office/drawing/2014/main" id="{6F963A90-E7EF-46B3-AFB8-B947BBF5D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017" y="3272859"/>
            <a:ext cx="1285974" cy="43756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dirty="0">
                <a:solidFill>
                  <a:prstClr val="black"/>
                </a:solidFill>
                <a:latin typeface="Arial"/>
                <a:ea typeface="맑은 고딕"/>
              </a:rPr>
              <a:t>비밀번호 일치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6" name="Text Box 73">
            <a:extLst>
              <a:ext uri="{FF2B5EF4-FFF2-40B4-BE49-F238E27FC236}">
                <a16:creationId xmlns:a16="http://schemas.microsoft.com/office/drawing/2014/main" id="{83922801-4B39-4EC9-8667-E134CF6B7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530" y="3258637"/>
            <a:ext cx="2242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7" name="Text Box 73">
            <a:extLst>
              <a:ext uri="{FF2B5EF4-FFF2-40B4-BE49-F238E27FC236}">
                <a16:creationId xmlns:a16="http://schemas.microsoft.com/office/drawing/2014/main" id="{82108883-80C4-41C3-B76E-18E279DE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851" y="3271364"/>
            <a:ext cx="21430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28" name="AutoShape 51">
            <a:extLst>
              <a:ext uri="{FF2B5EF4-FFF2-40B4-BE49-F238E27FC236}">
                <a16:creationId xmlns:a16="http://schemas.microsoft.com/office/drawing/2014/main" id="{566456E8-1031-4CB9-AB4B-6026CC79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792" y="4304586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32443689-3110-4ED9-94E2-41481107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418" y="2403661"/>
            <a:ext cx="967270" cy="4085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비밀번호 인증</a:t>
            </a:r>
          </a:p>
        </p:txBody>
      </p:sp>
      <p:cxnSp>
        <p:nvCxnSpPr>
          <p:cNvPr id="33" name="꺾인 연결선 85">
            <a:extLst>
              <a:ext uri="{FF2B5EF4-FFF2-40B4-BE49-F238E27FC236}">
                <a16:creationId xmlns:a16="http://schemas.microsoft.com/office/drawing/2014/main" id="{6F996DF8-A82B-43A1-BB74-66748CC267A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1327238" y="2607942"/>
            <a:ext cx="9791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097D6090-E54B-4B69-92EB-0357AB1D935D}"/>
              </a:ext>
            </a:extLst>
          </p:cNvPr>
          <p:cNvSpPr/>
          <p:nvPr/>
        </p:nvSpPr>
        <p:spPr>
          <a:xfrm>
            <a:off x="7933314" y="4266992"/>
            <a:ext cx="910742" cy="46600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회원탈퇴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종료</a:t>
            </a:r>
          </a:p>
        </p:txBody>
      </p:sp>
      <p:cxnSp>
        <p:nvCxnSpPr>
          <p:cNvPr id="53" name="꺾인 연결선 85">
            <a:extLst>
              <a:ext uri="{FF2B5EF4-FFF2-40B4-BE49-F238E27FC236}">
                <a16:creationId xmlns:a16="http://schemas.microsoft.com/office/drawing/2014/main" id="{D63D9854-1CFF-4E3A-B846-FD1FBE9BE032}"/>
              </a:ext>
            </a:extLst>
          </p:cNvPr>
          <p:cNvCxnSpPr>
            <a:cxnSpLocks/>
            <a:stCxn id="25" idx="3"/>
            <a:endCxn id="84" idx="0"/>
          </p:cNvCxnSpPr>
          <p:nvPr/>
        </p:nvCxnSpPr>
        <p:spPr>
          <a:xfrm flipH="1">
            <a:off x="2788173" y="3491641"/>
            <a:ext cx="4960818" cy="790059"/>
          </a:xfrm>
          <a:prstGeom prst="bentConnector4">
            <a:avLst>
              <a:gd name="adj1" fmla="val -4608"/>
              <a:gd name="adj2" fmla="val 6384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85">
            <a:extLst>
              <a:ext uri="{FF2B5EF4-FFF2-40B4-BE49-F238E27FC236}">
                <a16:creationId xmlns:a16="http://schemas.microsoft.com/office/drawing/2014/main" id="{07AF0C42-F87A-49F1-AFDB-88154FBC8D85}"/>
              </a:ext>
            </a:extLst>
          </p:cNvPr>
          <p:cNvCxnSpPr>
            <a:cxnSpLocks/>
            <a:stCxn id="84" idx="3"/>
            <a:endCxn id="28" idx="2"/>
          </p:cNvCxnSpPr>
          <p:nvPr/>
        </p:nvCxnSpPr>
        <p:spPr>
          <a:xfrm>
            <a:off x="3431160" y="4500482"/>
            <a:ext cx="2794632" cy="9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85">
            <a:extLst>
              <a:ext uri="{FF2B5EF4-FFF2-40B4-BE49-F238E27FC236}">
                <a16:creationId xmlns:a16="http://schemas.microsoft.com/office/drawing/2014/main" id="{A8CE0C97-5651-44C6-9114-04897D551670}"/>
              </a:ext>
            </a:extLst>
          </p:cNvPr>
          <p:cNvCxnSpPr>
            <a:cxnSpLocks/>
            <a:stCxn id="28" idx="4"/>
            <a:endCxn id="40" idx="1"/>
          </p:cNvCxnSpPr>
          <p:nvPr/>
        </p:nvCxnSpPr>
        <p:spPr>
          <a:xfrm flipV="1">
            <a:off x="7249486" y="4499995"/>
            <a:ext cx="683828" cy="13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5">
            <a:extLst>
              <a:ext uri="{FF2B5EF4-FFF2-40B4-BE49-F238E27FC236}">
                <a16:creationId xmlns:a16="http://schemas.microsoft.com/office/drawing/2014/main" id="{1E32CC21-8B0F-42D8-9B71-EC9634AD47BA}"/>
              </a:ext>
            </a:extLst>
          </p:cNvPr>
          <p:cNvCxnSpPr>
            <a:cxnSpLocks/>
            <a:stCxn id="84" idx="1"/>
            <a:endCxn id="123" idx="0"/>
          </p:cNvCxnSpPr>
          <p:nvPr/>
        </p:nvCxnSpPr>
        <p:spPr>
          <a:xfrm rot="10800000" flipH="1" flipV="1">
            <a:off x="2145185" y="4500481"/>
            <a:ext cx="644867" cy="847685"/>
          </a:xfrm>
          <a:prstGeom prst="bentConnector4">
            <a:avLst>
              <a:gd name="adj1" fmla="val -35449"/>
              <a:gd name="adj2" fmla="val 629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id="{F9A3D7B1-D39F-4E5C-847A-9208A3427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186" y="4281700"/>
            <a:ext cx="1285974" cy="43756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탈퇴동의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dirty="0">
                <a:solidFill>
                  <a:prstClr val="black"/>
                </a:solidFill>
                <a:latin typeface="Arial"/>
                <a:ea typeface="맑은 고딕"/>
              </a:rPr>
              <a:t>여부확인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97" name="AutoShape 51">
            <a:extLst>
              <a:ext uri="{FF2B5EF4-FFF2-40B4-BE49-F238E27FC236}">
                <a16:creationId xmlns:a16="http://schemas.microsoft.com/office/drawing/2014/main" id="{95D2B691-7B9E-4A56-BBFC-C1127D4CC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157" y="2413994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cxnSp>
        <p:nvCxnSpPr>
          <p:cNvPr id="98" name="꺾인 연결선 85">
            <a:extLst>
              <a:ext uri="{FF2B5EF4-FFF2-40B4-BE49-F238E27FC236}">
                <a16:creationId xmlns:a16="http://schemas.microsoft.com/office/drawing/2014/main" id="{3BEB1565-75B6-4297-BE2E-F504350C9601}"/>
              </a:ext>
            </a:extLst>
          </p:cNvPr>
          <p:cNvCxnSpPr>
            <a:cxnSpLocks/>
            <a:stCxn id="31" idx="3"/>
            <a:endCxn id="97" idx="2"/>
          </p:cNvCxnSpPr>
          <p:nvPr/>
        </p:nvCxnSpPr>
        <p:spPr>
          <a:xfrm>
            <a:off x="3273688" y="2607942"/>
            <a:ext cx="3320469" cy="28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85">
            <a:extLst>
              <a:ext uri="{FF2B5EF4-FFF2-40B4-BE49-F238E27FC236}">
                <a16:creationId xmlns:a16="http://schemas.microsoft.com/office/drawing/2014/main" id="{23CEB497-9E39-4CC5-AB50-23B9DDB0D757}"/>
              </a:ext>
            </a:extLst>
          </p:cNvPr>
          <p:cNvCxnSpPr>
            <a:cxnSpLocks/>
            <a:stCxn id="97" idx="3"/>
            <a:endCxn id="25" idx="0"/>
          </p:cNvCxnSpPr>
          <p:nvPr/>
        </p:nvCxnSpPr>
        <p:spPr>
          <a:xfrm>
            <a:off x="7106004" y="2807592"/>
            <a:ext cx="0" cy="4652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85">
            <a:extLst>
              <a:ext uri="{FF2B5EF4-FFF2-40B4-BE49-F238E27FC236}">
                <a16:creationId xmlns:a16="http://schemas.microsoft.com/office/drawing/2014/main" id="{B56A9A00-484E-4BEC-9B6A-5A12229C98E0}"/>
              </a:ext>
            </a:extLst>
          </p:cNvPr>
          <p:cNvCxnSpPr>
            <a:cxnSpLocks/>
            <a:stCxn id="25" idx="1"/>
            <a:endCxn id="31" idx="2"/>
          </p:cNvCxnSpPr>
          <p:nvPr/>
        </p:nvCxnSpPr>
        <p:spPr>
          <a:xfrm rot="10800000">
            <a:off x="2790053" y="2812223"/>
            <a:ext cx="3672964" cy="67941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3">
            <a:extLst>
              <a:ext uri="{FF2B5EF4-FFF2-40B4-BE49-F238E27FC236}">
                <a16:creationId xmlns:a16="http://schemas.microsoft.com/office/drawing/2014/main" id="{F942BDEF-83DD-4E9D-9E48-6C1E998DA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43" y="4265955"/>
            <a:ext cx="2242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1" name="Text Box 73">
            <a:extLst>
              <a:ext uri="{FF2B5EF4-FFF2-40B4-BE49-F238E27FC236}">
                <a16:creationId xmlns:a16="http://schemas.microsoft.com/office/drawing/2014/main" id="{0A558AB8-125D-4B7E-AA47-E0B8D6FE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99" y="4259097"/>
            <a:ext cx="21430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123" name="Rectangle 6">
            <a:extLst>
              <a:ext uri="{FF2B5EF4-FFF2-40B4-BE49-F238E27FC236}">
                <a16:creationId xmlns:a16="http://schemas.microsoft.com/office/drawing/2014/main" id="{5ACCDD11-F802-4B33-B67A-C0D81A9C5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418" y="5348167"/>
            <a:ext cx="967270" cy="4085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164807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/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PW 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본인 확인을 위한 </a:t>
                      </a:r>
                      <a:r>
                        <a:rPr lang="en-US" sz="1000" u="none" strike="noStrike" cap="none" dirty="0"/>
                        <a:t>PW </a:t>
                      </a:r>
                      <a:r>
                        <a:rPr lang="ko-KR" altLang="en-US" sz="1000" u="none" strike="noStrike" cap="none" dirty="0"/>
                        <a:t>입력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회원정보 일치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/>
                        <a:t>입력받은</a:t>
                      </a:r>
                      <a:r>
                        <a:rPr lang="ko-KR" altLang="en-US" sz="1000" u="none" strike="noStrike" cap="none" dirty="0"/>
                        <a:t> </a:t>
                      </a:r>
                      <a:r>
                        <a:rPr lang="en-US" sz="1000" u="none" strike="noStrike" cap="none" dirty="0"/>
                        <a:t>PW</a:t>
                      </a:r>
                      <a:r>
                        <a:rPr lang="ko-KR" altLang="en-US" sz="1000" u="none" strike="noStrike" cap="none" dirty="0"/>
                        <a:t>가 회원정보와 일치하는지 확인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경고창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경고 메시지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회원 탈퇴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회원정보 삭제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6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8256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3470E886-E52B-46ED-8CF8-2C62F0DF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39056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등록한 도서 리스트를 이미지로 출력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책장의 빈 도서이미지를 클릭하면 도서 검색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등록되어 있는 도서이미지를 클릭하면 독서기록페이지로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독서기록페이지에서 업데이트된 날짜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시간을 기준으로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최신순으로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도서이미지를 나열한다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도서 및 독서 여부를 등록한다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14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266AF58-CE7B-4304-8E7B-6E335C8C1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97388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3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1801" y="2326234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책장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578" y="3003728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477701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책장 추가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65396C1D-6223-4DF7-8E70-77EF3E2D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374824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도서 등록 버튼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1029BAC5-D41E-4A70-8AFB-2342B779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816" y="233949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R="0" lvl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등록한</a:t>
            </a:r>
            <a:endParaRPr kumimoji="0" lang="en-US" altLang="ko-KR" sz="900" b="0" kern="0" noProof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R="0" lvl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도서 출력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5227417-15BA-48B2-B3E2-711A31BE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02" y="373038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도서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클릭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1981CC9-8788-4770-A56D-760A53D5467C}"/>
              </a:ext>
            </a:extLst>
          </p:cNvPr>
          <p:cNvCxnSpPr>
            <a:cxnSpLocks/>
            <a:stCxn id="39" idx="1"/>
            <a:endCxn id="47" idx="3"/>
          </p:cNvCxnSpPr>
          <p:nvPr/>
        </p:nvCxnSpPr>
        <p:spPr>
          <a:xfrm rot="16200000" flipV="1">
            <a:off x="5177567" y="577869"/>
            <a:ext cx="529379" cy="432233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A09EA5-30DD-4D78-8F25-97E6EC14DA38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>
          <a:xfrm>
            <a:off x="1652543" y="2474349"/>
            <a:ext cx="66127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2353FBF-D9CE-4BCF-A27D-9852DC6B549F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1435405" y="2368334"/>
            <a:ext cx="1121178" cy="160291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5EFB3D8-5102-4E30-AE89-87155A5FB264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rot="16200000" flipH="1">
            <a:off x="3007460" y="2399193"/>
            <a:ext cx="1139047" cy="155906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">
            <a:extLst>
              <a:ext uri="{FF2B5EF4-FFF2-40B4-BE49-F238E27FC236}">
                <a16:creationId xmlns:a16="http://schemas.microsoft.com/office/drawing/2014/main" id="{C4C126BA-E0FA-4789-89AF-5D1E3E33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529173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도서 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4" name="AutoShape 48">
            <a:extLst>
              <a:ext uri="{FF2B5EF4-FFF2-40B4-BE49-F238E27FC236}">
                <a16:creationId xmlns:a16="http://schemas.microsoft.com/office/drawing/2014/main" id="{59D292A4-5235-4D44-9222-C1A36C3C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810" y="4206646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도서 검색 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5" name="직선 화살표 연결선 2">
            <a:extLst>
              <a:ext uri="{FF2B5EF4-FFF2-40B4-BE49-F238E27FC236}">
                <a16:creationId xmlns:a16="http://schemas.microsoft.com/office/drawing/2014/main" id="{39D1A3B5-47C9-430D-8B14-7C5FB1DA8BC1}"/>
              </a:ext>
            </a:extLst>
          </p:cNvPr>
          <p:cNvCxnSpPr>
            <a:cxnSpLocks/>
            <a:stCxn id="74" idx="3"/>
            <a:endCxn id="25" idx="3"/>
          </p:cNvCxnSpPr>
          <p:nvPr/>
        </p:nvCxnSpPr>
        <p:spPr>
          <a:xfrm flipH="1">
            <a:off x="4840309" y="4397146"/>
            <a:ext cx="1374501" cy="16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0978FC9-F0FF-4145-ACD1-1985A0BBB52C}"/>
              </a:ext>
            </a:extLst>
          </p:cNvPr>
          <p:cNvCxnSpPr>
            <a:cxnSpLocks/>
            <a:stCxn id="46" idx="2"/>
            <a:endCxn id="25" idx="0"/>
          </p:cNvCxnSpPr>
          <p:nvPr/>
        </p:nvCxnSpPr>
        <p:spPr>
          <a:xfrm>
            <a:off x="4356515" y="4017956"/>
            <a:ext cx="159" cy="246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8863C6C-E61A-46BE-AC2B-5879BC278990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4356515" y="4533668"/>
            <a:ext cx="159" cy="2433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31E9FD8-372C-4F88-90A0-EE59E1F54AD5}"/>
              </a:ext>
            </a:extLst>
          </p:cNvPr>
          <p:cNvCxnSpPr>
            <a:cxnSpLocks/>
            <a:stCxn id="40" idx="2"/>
            <a:endCxn id="64" idx="0"/>
          </p:cNvCxnSpPr>
          <p:nvPr/>
        </p:nvCxnSpPr>
        <p:spPr>
          <a:xfrm>
            <a:off x="4356515" y="5046723"/>
            <a:ext cx="0" cy="2450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2">
            <a:extLst>
              <a:ext uri="{FF2B5EF4-FFF2-40B4-BE49-F238E27FC236}">
                <a16:creationId xmlns:a16="http://schemas.microsoft.com/office/drawing/2014/main" id="{A18FE149-F1BB-4408-963E-C4E6BC561A3E}"/>
              </a:ext>
            </a:extLst>
          </p:cNvPr>
          <p:cNvCxnSpPr>
            <a:cxnSpLocks/>
            <a:stCxn id="64" idx="2"/>
            <a:endCxn id="39" idx="3"/>
          </p:cNvCxnSpPr>
          <p:nvPr/>
        </p:nvCxnSpPr>
        <p:spPr>
          <a:xfrm rot="5400000" flipH="1" flipV="1">
            <a:off x="4897910" y="2855931"/>
            <a:ext cx="2164120" cy="3246910"/>
          </a:xfrm>
          <a:prstGeom prst="bentConnector3">
            <a:avLst>
              <a:gd name="adj1" fmla="val -1056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77B5682-9476-49AF-B401-26BC861A9C64}"/>
              </a:ext>
            </a:extLst>
          </p:cNvPr>
          <p:cNvCxnSpPr>
            <a:cxnSpLocks/>
            <a:stCxn id="51" idx="2"/>
            <a:endCxn id="64" idx="1"/>
          </p:cNvCxnSpPr>
          <p:nvPr/>
        </p:nvCxnSpPr>
        <p:spPr>
          <a:xfrm rot="16200000" flipH="1">
            <a:off x="1820455" y="3374168"/>
            <a:ext cx="1426506" cy="267834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6">
            <a:extLst>
              <a:ext uri="{FF2B5EF4-FFF2-40B4-BE49-F238E27FC236}">
                <a16:creationId xmlns:a16="http://schemas.microsoft.com/office/drawing/2014/main" id="{4366984A-5D09-4865-A2A1-4D870E2D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039" y="426396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도서 검색</a:t>
            </a:r>
          </a:p>
        </p:txBody>
      </p:sp>
    </p:spTree>
    <p:extLst>
      <p:ext uri="{BB962C8B-B14F-4D97-AF65-F5344CB8AC3E}">
        <p14:creationId xmlns:p14="http://schemas.microsoft.com/office/powerpoint/2010/main" val="14609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01"/>
          <p:cNvSpPr txBox="1">
            <a:spLocks noChangeArrowheads="1"/>
          </p:cNvSpPr>
          <p:nvPr/>
        </p:nvSpPr>
        <p:spPr bwMode="auto">
          <a:xfrm>
            <a:off x="1273102" y="3671145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3543378" y="3670833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책장</a:t>
            </a:r>
            <a:endParaRPr lang="ko-KR" altLang="en-US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3573880" y="4077731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달력</a:t>
            </a:r>
            <a:endParaRPr lang="ko-KR" altLang="en-US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1064568" y="3132719"/>
            <a:ext cx="1080000" cy="269875"/>
            <a:chOff x="416640" y="3275904"/>
            <a:chExt cx="1439862" cy="269875"/>
          </a:xfrm>
        </p:grpSpPr>
        <p:sp>
          <p:nvSpPr>
            <p:cNvPr id="12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회원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3300709" y="3132719"/>
            <a:ext cx="1080000" cy="269875"/>
            <a:chOff x="2589575" y="3275903"/>
            <a:chExt cx="1399706" cy="269875"/>
          </a:xfrm>
        </p:grpSpPr>
        <p:sp>
          <p:nvSpPr>
            <p:cNvPr id="15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책장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Text Box 201"/>
          <p:cNvSpPr txBox="1">
            <a:spLocks noChangeArrowheads="1"/>
          </p:cNvSpPr>
          <p:nvPr/>
        </p:nvSpPr>
        <p:spPr bwMode="auto">
          <a:xfrm>
            <a:off x="6018259" y="3671145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1.3.1 </a:t>
            </a:r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5745088" y="3134650"/>
            <a:ext cx="1080000" cy="269875"/>
            <a:chOff x="4737120" y="3275903"/>
            <a:chExt cx="1399706" cy="269875"/>
          </a:xfrm>
        </p:grpSpPr>
        <p:sp>
          <p:nvSpPr>
            <p:cNvPr id="19" name="Rectangle 257"/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커뮤니티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Rectangle 257">
            <a:extLst>
              <a:ext uri="{FF2B5EF4-FFF2-40B4-BE49-F238E27FC236}">
                <a16:creationId xmlns:a16="http://schemas.microsoft.com/office/drawing/2014/main" id="{B9C4467C-DF39-45CE-A58C-C4EEEEF7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320" y="3141291"/>
            <a:ext cx="108000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0" algn="ctr" defTabSz="762000">
              <a:defRPr/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kumimoji="0" lang="en-US" altLang="ko-KR" sz="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지도검색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4ED32B-C15E-4CAC-B398-FE695A02193E}"/>
              </a:ext>
            </a:extLst>
          </p:cNvPr>
          <p:cNvSpPr/>
          <p:nvPr/>
        </p:nvSpPr>
        <p:spPr>
          <a:xfrm>
            <a:off x="7875283" y="3186894"/>
            <a:ext cx="166682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3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370" y="5311686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1.1.5 </a:t>
            </a: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회원탈퇴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201">
            <a:extLst>
              <a:ext uri="{FF2B5EF4-FFF2-40B4-BE49-F238E27FC236}">
                <a16:creationId xmlns:a16="http://schemas.microsoft.com/office/drawing/2014/main" id="{DDEFE7B2-21D2-484A-AACB-3048CBF0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370" y="4489996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1.1.3 </a:t>
            </a:r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5" name="Text Box 201">
            <a:extLst>
              <a:ext uri="{FF2B5EF4-FFF2-40B4-BE49-F238E27FC236}">
                <a16:creationId xmlns:a16="http://schemas.microsoft.com/office/drawing/2014/main" id="{CB998C02-ED91-4FE7-B013-F6CCB6CA0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370" y="4899421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1.1.4 </a:t>
            </a:r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sp>
        <p:nvSpPr>
          <p:cNvPr id="36" name="Text Box 201">
            <a:extLst>
              <a:ext uri="{FF2B5EF4-FFF2-40B4-BE49-F238E27FC236}">
                <a16:creationId xmlns:a16="http://schemas.microsoft.com/office/drawing/2014/main" id="{220C661E-E8A6-4C90-B6F0-D70037AA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370" y="4077731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en-US" altLang="ko-KR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IP / PW </a:t>
            </a: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endParaRPr lang="ko-KR" altLang="en-US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>
            <a:stCxn id="13" idx="2"/>
          </p:cNvCxnSpPr>
          <p:nvPr/>
        </p:nvCxnSpPr>
        <p:spPr>
          <a:xfrm flipH="1">
            <a:off x="1143520" y="3402594"/>
            <a:ext cx="18288" cy="20180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8" idx="1"/>
          </p:cNvCxnSpPr>
          <p:nvPr/>
        </p:nvCxnSpPr>
        <p:spPr>
          <a:xfrm flipH="1">
            <a:off x="1154174" y="3779145"/>
            <a:ext cx="1189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6" idx="1"/>
          </p:cNvCxnSpPr>
          <p:nvPr/>
        </p:nvCxnSpPr>
        <p:spPr>
          <a:xfrm flipH="1">
            <a:off x="1145030" y="4185731"/>
            <a:ext cx="1263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4" idx="1"/>
          </p:cNvCxnSpPr>
          <p:nvPr/>
        </p:nvCxnSpPr>
        <p:spPr>
          <a:xfrm flipH="1">
            <a:off x="1145030" y="4597996"/>
            <a:ext cx="1263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5" idx="1"/>
          </p:cNvCxnSpPr>
          <p:nvPr/>
        </p:nvCxnSpPr>
        <p:spPr>
          <a:xfrm flipH="1">
            <a:off x="1145030" y="5007421"/>
            <a:ext cx="1263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3" idx="1"/>
          </p:cNvCxnSpPr>
          <p:nvPr/>
        </p:nvCxnSpPr>
        <p:spPr>
          <a:xfrm flipH="1">
            <a:off x="1135738" y="5419686"/>
            <a:ext cx="1356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cxnSpLocks/>
            <a:stCxn id="12" idx="0"/>
            <a:endCxn id="23" idx="0"/>
          </p:cNvCxnSpPr>
          <p:nvPr/>
        </p:nvCxnSpPr>
        <p:spPr>
          <a:xfrm rot="16200000" flipH="1">
            <a:off x="4984658" y="-247371"/>
            <a:ext cx="8572" cy="6768752"/>
          </a:xfrm>
          <a:prstGeom prst="bentConnector3">
            <a:avLst>
              <a:gd name="adj1" fmla="val -2666822"/>
            </a:avLst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52"/>
          <p:cNvSpPr>
            <a:spLocks noChangeArrowheads="1"/>
          </p:cNvSpPr>
          <p:nvPr/>
        </p:nvSpPr>
        <p:spPr bwMode="gray">
          <a:xfrm>
            <a:off x="4372001" y="2276872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en-US" altLang="ko-KR" sz="1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리 ː 플</a:t>
            </a:r>
          </a:p>
        </p:txBody>
      </p:sp>
      <p:cxnSp>
        <p:nvCxnSpPr>
          <p:cNvPr id="53" name="직선 연결선 52"/>
          <p:cNvCxnSpPr>
            <a:stCxn id="50" idx="2"/>
          </p:cNvCxnSpPr>
          <p:nvPr/>
        </p:nvCxnSpPr>
        <p:spPr>
          <a:xfrm flipH="1">
            <a:off x="4964138" y="2637235"/>
            <a:ext cx="1" cy="2520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5" idx="0"/>
          </p:cNvCxnSpPr>
          <p:nvPr/>
        </p:nvCxnSpPr>
        <p:spPr>
          <a:xfrm flipV="1">
            <a:off x="3840709" y="2916695"/>
            <a:ext cx="0" cy="2160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9" idx="0"/>
          </p:cNvCxnSpPr>
          <p:nvPr/>
        </p:nvCxnSpPr>
        <p:spPr>
          <a:xfrm flipV="1">
            <a:off x="6285088" y="2918626"/>
            <a:ext cx="0" cy="2160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cxnSpLocks/>
          </p:cNvCxnSpPr>
          <p:nvPr/>
        </p:nvCxnSpPr>
        <p:spPr>
          <a:xfrm>
            <a:off x="3420201" y="3402594"/>
            <a:ext cx="0" cy="11871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3426315" y="3776593"/>
            <a:ext cx="1199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stCxn id="20" idx="2"/>
          </p:cNvCxnSpPr>
          <p:nvPr/>
        </p:nvCxnSpPr>
        <p:spPr>
          <a:xfrm>
            <a:off x="5870393" y="3395954"/>
            <a:ext cx="0" cy="11963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/>
        </p:nvCxnSpPr>
        <p:spPr>
          <a:xfrm>
            <a:off x="7967501" y="3419448"/>
            <a:ext cx="0" cy="35938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7" idx="1"/>
          </p:cNvCxnSpPr>
          <p:nvPr/>
        </p:nvCxnSpPr>
        <p:spPr>
          <a:xfrm flipH="1">
            <a:off x="5878758" y="3779145"/>
            <a:ext cx="13950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0" idx="1"/>
          </p:cNvCxnSpPr>
          <p:nvPr/>
        </p:nvCxnSpPr>
        <p:spPr>
          <a:xfrm flipH="1" flipV="1">
            <a:off x="3434318" y="4182891"/>
            <a:ext cx="139562" cy="28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</p:cNvCxnSpPr>
          <p:nvPr/>
        </p:nvCxnSpPr>
        <p:spPr>
          <a:xfrm flipH="1" flipV="1">
            <a:off x="5878758" y="4182891"/>
            <a:ext cx="143244" cy="34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201"/>
          <p:cNvSpPr txBox="1">
            <a:spLocks noChangeArrowheads="1"/>
          </p:cNvSpPr>
          <p:nvPr/>
        </p:nvSpPr>
        <p:spPr bwMode="auto">
          <a:xfrm>
            <a:off x="3568326" y="4484316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1.2.3 </a:t>
            </a:r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도서 검색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3426325" y="4589723"/>
            <a:ext cx="134008" cy="28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201">
            <a:extLst>
              <a:ext uri="{FF2B5EF4-FFF2-40B4-BE49-F238E27FC236}">
                <a16:creationId xmlns:a16="http://schemas.microsoft.com/office/drawing/2014/main" id="{FD277D0E-8366-4A87-8980-A6DB9D42E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58" y="4485736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1.3.3 Q&amp;A</a:t>
            </a:r>
            <a:endParaRPr lang="ko-KR" altLang="en-US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 Box 201">
            <a:extLst>
              <a:ext uri="{FF2B5EF4-FFF2-40B4-BE49-F238E27FC236}">
                <a16:creationId xmlns:a16="http://schemas.microsoft.com/office/drawing/2014/main" id="{1B80C903-7522-4E32-A949-775EEDAD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58" y="4078040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1.3.2 </a:t>
            </a: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322F5AB-B25C-457A-B9BF-9DACDB258F4A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874112" y="5392086"/>
            <a:ext cx="14421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A581DD8-98F3-425E-823B-7983B2E37F17}"/>
              </a:ext>
            </a:extLst>
          </p:cNvPr>
          <p:cNvCxnSpPr>
            <a:cxnSpLocks/>
          </p:cNvCxnSpPr>
          <p:nvPr/>
        </p:nvCxnSpPr>
        <p:spPr>
          <a:xfrm flipH="1">
            <a:off x="5870393" y="4593736"/>
            <a:ext cx="14876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6523A5-CA80-4C7B-94EC-F17D451A4FA1}"/>
              </a:ext>
            </a:extLst>
          </p:cNvPr>
          <p:cNvSpPr txBox="1"/>
          <p:nvPr/>
        </p:nvSpPr>
        <p:spPr>
          <a:xfrm>
            <a:off x="2133856" y="3686500"/>
            <a:ext cx="480185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P.3~5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A64716-A8C1-4593-B746-13A018CB2FB2}"/>
              </a:ext>
            </a:extLst>
          </p:cNvPr>
          <p:cNvSpPr/>
          <p:nvPr/>
        </p:nvSpPr>
        <p:spPr>
          <a:xfrm>
            <a:off x="2046350" y="3734721"/>
            <a:ext cx="118928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64711B-3CB2-4DDF-A1B3-2EAB078DC4FA}"/>
              </a:ext>
            </a:extLst>
          </p:cNvPr>
          <p:cNvSpPr txBox="1"/>
          <p:nvPr/>
        </p:nvSpPr>
        <p:spPr>
          <a:xfrm>
            <a:off x="2128988" y="4090558"/>
            <a:ext cx="485059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P.6~8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E6ED02-C297-4D30-92FC-DEC496212161}"/>
              </a:ext>
            </a:extLst>
          </p:cNvPr>
          <p:cNvSpPr/>
          <p:nvPr/>
        </p:nvSpPr>
        <p:spPr>
          <a:xfrm>
            <a:off x="2045648" y="4138779"/>
            <a:ext cx="114761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768C0D-A097-48B8-A059-DDEB3B1BFB1E}"/>
              </a:ext>
            </a:extLst>
          </p:cNvPr>
          <p:cNvSpPr txBox="1"/>
          <p:nvPr/>
        </p:nvSpPr>
        <p:spPr>
          <a:xfrm>
            <a:off x="2124814" y="4502640"/>
            <a:ext cx="444352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P.9~11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F998E6-C11A-41C0-82EF-093016490B95}"/>
              </a:ext>
            </a:extLst>
          </p:cNvPr>
          <p:cNvSpPr/>
          <p:nvPr/>
        </p:nvSpPr>
        <p:spPr>
          <a:xfrm>
            <a:off x="2041475" y="4550861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9E95EB-6014-4552-9531-0F2053B23CA5}"/>
              </a:ext>
            </a:extLst>
          </p:cNvPr>
          <p:cNvSpPr txBox="1"/>
          <p:nvPr/>
        </p:nvSpPr>
        <p:spPr>
          <a:xfrm>
            <a:off x="2133856" y="4914722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P.12~14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E3BCBD-1CDD-48AD-AB9B-DC36BE524B74}"/>
              </a:ext>
            </a:extLst>
          </p:cNvPr>
          <p:cNvSpPr/>
          <p:nvPr/>
        </p:nvSpPr>
        <p:spPr>
          <a:xfrm>
            <a:off x="2050517" y="4962943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B8D3F0-3D2F-40B8-868B-E89E482497B4}"/>
              </a:ext>
            </a:extLst>
          </p:cNvPr>
          <p:cNvSpPr txBox="1"/>
          <p:nvPr/>
        </p:nvSpPr>
        <p:spPr>
          <a:xfrm>
            <a:off x="2124805" y="5332222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P.15~17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27526F3-E405-4A20-A724-5B0E91316F17}"/>
              </a:ext>
            </a:extLst>
          </p:cNvPr>
          <p:cNvSpPr/>
          <p:nvPr/>
        </p:nvSpPr>
        <p:spPr>
          <a:xfrm>
            <a:off x="2041466" y="5380443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8F88ED-60C6-48BF-B903-1E7FB1E01DE6}"/>
              </a:ext>
            </a:extLst>
          </p:cNvPr>
          <p:cNvSpPr txBox="1"/>
          <p:nvPr/>
        </p:nvSpPr>
        <p:spPr>
          <a:xfrm>
            <a:off x="4398058" y="3679028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P.18~20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39074EB-EE6E-4D80-84BA-C8E7E273D088}"/>
              </a:ext>
            </a:extLst>
          </p:cNvPr>
          <p:cNvSpPr/>
          <p:nvPr/>
        </p:nvSpPr>
        <p:spPr>
          <a:xfrm>
            <a:off x="4314719" y="3727249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DA6C8C-7DB4-4128-B7EB-79C57A653752}"/>
              </a:ext>
            </a:extLst>
          </p:cNvPr>
          <p:cNvSpPr txBox="1"/>
          <p:nvPr/>
        </p:nvSpPr>
        <p:spPr>
          <a:xfrm>
            <a:off x="4401397" y="4096496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P.21~23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C4D424F-F20B-49F4-820B-0577D4CEEE37}"/>
              </a:ext>
            </a:extLst>
          </p:cNvPr>
          <p:cNvSpPr/>
          <p:nvPr/>
        </p:nvSpPr>
        <p:spPr>
          <a:xfrm>
            <a:off x="4318058" y="4144717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6D30F2-0B26-463F-A8C0-70C453EB3994}"/>
              </a:ext>
            </a:extLst>
          </p:cNvPr>
          <p:cNvSpPr txBox="1"/>
          <p:nvPr/>
        </p:nvSpPr>
        <p:spPr>
          <a:xfrm>
            <a:off x="4405775" y="4502640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P.24~26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D59B02-DE02-49DC-8E58-64B1DD9B3323}"/>
              </a:ext>
            </a:extLst>
          </p:cNvPr>
          <p:cNvSpPr/>
          <p:nvPr/>
        </p:nvSpPr>
        <p:spPr>
          <a:xfrm>
            <a:off x="4322436" y="4550861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37DA1B-EA65-47AD-9D50-114040C21301}"/>
              </a:ext>
            </a:extLst>
          </p:cNvPr>
          <p:cNvSpPr txBox="1"/>
          <p:nvPr/>
        </p:nvSpPr>
        <p:spPr>
          <a:xfrm>
            <a:off x="6870842" y="3686500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P.33~35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9A18277-8505-4FE1-9996-4D715E73FC8E}"/>
              </a:ext>
            </a:extLst>
          </p:cNvPr>
          <p:cNvSpPr/>
          <p:nvPr/>
        </p:nvSpPr>
        <p:spPr>
          <a:xfrm>
            <a:off x="6787503" y="3734721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D5A209-EAD1-4D6D-BDE3-4818F2E49AB3}"/>
              </a:ext>
            </a:extLst>
          </p:cNvPr>
          <p:cNvSpPr txBox="1"/>
          <p:nvPr/>
        </p:nvSpPr>
        <p:spPr>
          <a:xfrm>
            <a:off x="6902263" y="4098532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P.36~38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E5565A-F09A-40CD-B6EA-D777C008940C}"/>
              </a:ext>
            </a:extLst>
          </p:cNvPr>
          <p:cNvSpPr/>
          <p:nvPr/>
        </p:nvSpPr>
        <p:spPr>
          <a:xfrm>
            <a:off x="6818924" y="4146753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9B54B-BDFD-42D2-83E5-45A70FA9B140}"/>
              </a:ext>
            </a:extLst>
          </p:cNvPr>
          <p:cNvSpPr txBox="1"/>
          <p:nvPr/>
        </p:nvSpPr>
        <p:spPr>
          <a:xfrm>
            <a:off x="6897787" y="4502640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P.39~41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1903B1-04EC-42BA-9D79-FA809AE444D6}"/>
              </a:ext>
            </a:extLst>
          </p:cNvPr>
          <p:cNvSpPr/>
          <p:nvPr/>
        </p:nvSpPr>
        <p:spPr>
          <a:xfrm>
            <a:off x="6814448" y="4550861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879ADC-7F5E-492B-B462-F3893F54C304}"/>
              </a:ext>
            </a:extLst>
          </p:cNvPr>
          <p:cNvGrpSpPr/>
          <p:nvPr/>
        </p:nvGrpSpPr>
        <p:grpSpPr>
          <a:xfrm>
            <a:off x="4018326" y="5284086"/>
            <a:ext cx="1348433" cy="216000"/>
            <a:chOff x="8108752" y="3671640"/>
            <a:chExt cx="1348433" cy="216000"/>
          </a:xfrm>
        </p:grpSpPr>
        <p:sp>
          <p:nvSpPr>
            <p:cNvPr id="73" name="Text Box 201">
              <a:extLst>
                <a:ext uri="{FF2B5EF4-FFF2-40B4-BE49-F238E27FC236}">
                  <a16:creationId xmlns:a16="http://schemas.microsoft.com/office/drawing/2014/main" id="{F897AEBD-6F00-4C50-989B-76ADF7268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8752" y="3671640"/>
              <a:ext cx="900000" cy="216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altLang="ko-KR" sz="5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1.2.3.2 </a:t>
              </a:r>
              <a:r>
                <a:rPr lang="ko-KR" altLang="en-US" sz="5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온라인도서구매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D4DA4C6-AACE-438A-82F4-4DC1838E2E27}"/>
                </a:ext>
              </a:extLst>
            </p:cNvPr>
            <p:cNvSpPr txBox="1"/>
            <p:nvPr/>
          </p:nvSpPr>
          <p:spPr>
            <a:xfrm>
              <a:off x="8967949" y="3686500"/>
              <a:ext cx="489236" cy="184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>
              <a:outerShdw blurRad="50800" dist="50800" dir="2700000" algn="ctr" rotWithShape="0">
                <a:srgbClr val="000000">
                  <a:alpha val="40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P.30~32</a:t>
              </a:r>
              <a:endParaRPr kumimoji="1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EC66DD2-1BEB-4E53-A974-2DAF6DCF63CD}"/>
              </a:ext>
            </a:extLst>
          </p:cNvPr>
          <p:cNvSpPr/>
          <p:nvPr/>
        </p:nvSpPr>
        <p:spPr>
          <a:xfrm>
            <a:off x="8884610" y="3734721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4579E45-51EA-4CB7-8659-DDFD08ADCD94}"/>
              </a:ext>
            </a:extLst>
          </p:cNvPr>
          <p:cNvSpPr/>
          <p:nvPr/>
        </p:nvSpPr>
        <p:spPr>
          <a:xfrm>
            <a:off x="3532576" y="3653925"/>
            <a:ext cx="924947" cy="25125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A01A7B-05F5-4728-A042-34751FEB8848}"/>
              </a:ext>
            </a:extLst>
          </p:cNvPr>
          <p:cNvSpPr/>
          <p:nvPr/>
        </p:nvSpPr>
        <p:spPr>
          <a:xfrm>
            <a:off x="3559535" y="4060510"/>
            <a:ext cx="924947" cy="25125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191D79-F719-46D6-947C-3896F28D3AA5}"/>
              </a:ext>
            </a:extLst>
          </p:cNvPr>
          <p:cNvSpPr/>
          <p:nvPr/>
        </p:nvSpPr>
        <p:spPr>
          <a:xfrm>
            <a:off x="5984386" y="3659246"/>
            <a:ext cx="924947" cy="25125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 Box 201">
            <a:extLst>
              <a:ext uri="{FF2B5EF4-FFF2-40B4-BE49-F238E27FC236}">
                <a16:creationId xmlns:a16="http://schemas.microsoft.com/office/drawing/2014/main" id="{F897AEBD-6F00-4C50-989B-76ADF7268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70" y="3702067"/>
            <a:ext cx="900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지도검색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4DA4C6-AACE-438A-82F4-4DC1838E2E27}"/>
              </a:ext>
            </a:extLst>
          </p:cNvPr>
          <p:cNvSpPr txBox="1"/>
          <p:nvPr/>
        </p:nvSpPr>
        <p:spPr>
          <a:xfrm>
            <a:off x="8958567" y="3716927"/>
            <a:ext cx="489236" cy="184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P.42~44</a:t>
            </a:r>
            <a:endParaRPr kumimoji="1" lang="ko-KR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EC66DD2-1BEB-4E53-A974-2DAF6DCF63CD}"/>
              </a:ext>
            </a:extLst>
          </p:cNvPr>
          <p:cNvSpPr/>
          <p:nvPr/>
        </p:nvSpPr>
        <p:spPr>
          <a:xfrm>
            <a:off x="8910910" y="3780876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ECB3D1-628D-4466-8BC4-ABCBB497B1D7}"/>
              </a:ext>
            </a:extLst>
          </p:cNvPr>
          <p:cNvGrpSpPr/>
          <p:nvPr/>
        </p:nvGrpSpPr>
        <p:grpSpPr>
          <a:xfrm>
            <a:off x="4020111" y="4884201"/>
            <a:ext cx="1326685" cy="216000"/>
            <a:chOff x="3568326" y="4877891"/>
            <a:chExt cx="1326685" cy="216000"/>
          </a:xfrm>
        </p:grpSpPr>
        <p:sp>
          <p:nvSpPr>
            <p:cNvPr id="98" name="Text Box 201"/>
            <p:cNvSpPr txBox="1">
              <a:spLocks noChangeArrowheads="1"/>
            </p:cNvSpPr>
            <p:nvPr/>
          </p:nvSpPr>
          <p:spPr bwMode="auto">
            <a:xfrm>
              <a:off x="3568326" y="4877891"/>
              <a:ext cx="900000" cy="216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altLang="ko-KR" sz="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1.2.3.1 </a:t>
              </a:r>
              <a:r>
                <a:rPr lang="ko-KR" altLang="en-US" sz="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리뷰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6D30F2-0B26-463F-A8C0-70C453EB3994}"/>
                </a:ext>
              </a:extLst>
            </p:cNvPr>
            <p:cNvSpPr txBox="1"/>
            <p:nvPr/>
          </p:nvSpPr>
          <p:spPr>
            <a:xfrm>
              <a:off x="4405775" y="4896215"/>
              <a:ext cx="489236" cy="184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>
              <a:outerShdw blurRad="50800" dist="50800" dir="2700000" algn="ctr" rotWithShape="0">
                <a:srgbClr val="000000">
                  <a:alpha val="40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P.27~29</a:t>
              </a:r>
              <a:endParaRPr kumimoji="1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322F5AB-B25C-457A-B9BF-9DACDB258F4A}"/>
              </a:ext>
            </a:extLst>
          </p:cNvPr>
          <p:cNvCxnSpPr>
            <a:cxnSpLocks/>
          </p:cNvCxnSpPr>
          <p:nvPr/>
        </p:nvCxnSpPr>
        <p:spPr>
          <a:xfrm flipH="1">
            <a:off x="7955156" y="3800732"/>
            <a:ext cx="14421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9B257B6-4AED-4406-98C4-EE77583A3F60}"/>
              </a:ext>
            </a:extLst>
          </p:cNvPr>
          <p:cNvCxnSpPr>
            <a:cxnSpLocks/>
          </p:cNvCxnSpPr>
          <p:nvPr/>
        </p:nvCxnSpPr>
        <p:spPr>
          <a:xfrm flipH="1">
            <a:off x="3904673" y="4992201"/>
            <a:ext cx="134008" cy="28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E8F5431-B5D4-4591-B26B-56D19576FE13}"/>
              </a:ext>
            </a:extLst>
          </p:cNvPr>
          <p:cNvCxnSpPr>
            <a:cxnSpLocks/>
          </p:cNvCxnSpPr>
          <p:nvPr/>
        </p:nvCxnSpPr>
        <p:spPr>
          <a:xfrm>
            <a:off x="3874112" y="4700316"/>
            <a:ext cx="0" cy="6909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8CBA0C-8231-436F-976F-2853F9A1DDDB}"/>
              </a:ext>
            </a:extLst>
          </p:cNvPr>
          <p:cNvSpPr/>
          <p:nvPr/>
        </p:nvSpPr>
        <p:spPr>
          <a:xfrm>
            <a:off x="4826373" y="4969469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7247979-4CE2-4F99-A122-8CCE372574C7}"/>
              </a:ext>
            </a:extLst>
          </p:cNvPr>
          <p:cNvSpPr/>
          <p:nvPr/>
        </p:nvSpPr>
        <p:spPr>
          <a:xfrm>
            <a:off x="4829914" y="5347837"/>
            <a:ext cx="114760" cy="8281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41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1141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1730481210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등록한 도서 출력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사용자가 등록한 도서 리스트를 이미지로 출력한다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도서 검색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도서 검색 </a:t>
                      </a:r>
                      <a:r>
                        <a:rPr lang="en-US" altLang="ko-KR" sz="1000" u="none" strike="noStrike" cap="none" dirty="0"/>
                        <a:t>API</a:t>
                      </a:r>
                      <a:r>
                        <a:rPr lang="ko-KR" altLang="en-US" sz="1000" u="none" strike="noStrike" cap="none" dirty="0"/>
                        <a:t>를 통해 등록할 도서를 검색한다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도서 편집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등록할 도서의 상세 정보를 입력한다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도서 클릭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도서 이미지를 클릭하면 도서 편집창으로 이동한다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28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1946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도서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30">
            <a:extLst>
              <a:ext uri="{FF2B5EF4-FFF2-40B4-BE49-F238E27FC236}">
                <a16:creationId xmlns:a16="http://schemas.microsoft.com/office/drawing/2014/main" id="{7191CA90-592D-42EB-9702-E03CAE44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96392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09575" marR="0" lvl="0" indent="-22860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찾고자 하는 도서를 검색하는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도서검색창에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도서제목과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관련된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검색된 도서 리스트가 출력된다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검색된 도서의 이미지를 클릭하면 도서 상세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 상세 페이지는 책장 추가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 도서 구매 버튼으로 구성된다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 추가 버튼을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책장 추가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 버튼을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리뷰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도서구매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이미지 링크를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해당 사이트로 연결된다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원하는 도서를 찾는다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65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104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3470E886-E52B-46ED-8CF8-2C62F0DF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61584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09575" marR="0" lvl="0" indent="-22860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도서에 대한 의견을 작성하고 공유 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 상세 페이지에서 리뷰 보기 버튼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해당 도서의 리뷰를 보여준다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리뷰작성창에 등록하고자 하는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리뷰내용을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버튼을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된 사용자이면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리뷰등록이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되고 업데이트 된 리뷰페이지로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버튼을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된 사용자가 아니면 로그인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사용자의 의견을 리뷰로 반영한다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58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2905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온라인도서구매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30">
            <a:extLst>
              <a:ext uri="{FF2B5EF4-FFF2-40B4-BE49-F238E27FC236}">
                <a16:creationId xmlns:a16="http://schemas.microsoft.com/office/drawing/2014/main" id="{7191CA90-592D-42EB-9702-E03CAE44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51138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09575" marR="0" lvl="0" indent="-22860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검색한 도서를 온라인 서점으로 연결해주는 링크를 제공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버튼을 통해 도서 구매 사이트로 이동한다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 구매 사이트는 회원이 검색했던 도서를 검색한 상태로 표시된다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 도서구매 정보를 제공한다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4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CB782AE-25AE-42F8-91D7-7FD2B6F1C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6712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6453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도서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1029BAC5-D41E-4A70-8AFB-2342B779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8" y="270892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도서 검색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812912" y="221376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도서 검색 시작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897216" y="2653273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도서 검색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2675DEA5-CAC5-4FAA-98E8-5BB88885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8" y="314766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도서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027E948-01FA-4F8D-8F79-DDF81F07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48" y="415804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책장 추가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B7D417D-900B-4BCA-A3F5-44CA895CF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8" y="415804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온라인 도서 구매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98A15E5-66AB-4872-B993-D14B62BB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8" y="358358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도서 상세 페이지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91EDE4A-0B18-4629-A09D-61A466D8D7B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2268283" y="3417372"/>
            <a:ext cx="0" cy="1662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7FC7668E-2EE2-407B-B4EE-F634934C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448" y="4158044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보기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A4AB7D-C8CD-4119-B5D5-D998F29260A4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2268283" y="3853294"/>
            <a:ext cx="0" cy="3047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927DFE-73AC-4DEE-B8DB-04E379EC425F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rot="5400000">
            <a:off x="1446008" y="3335769"/>
            <a:ext cx="304751" cy="13398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3DA2BB-06B6-459E-9F8C-EC2ED907EADF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2785808" y="3335769"/>
            <a:ext cx="304750" cy="13398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3E487B-F5CB-45D6-966D-B071BD9BEC6D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2268283" y="2509993"/>
            <a:ext cx="0" cy="1989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39E192A-9B87-4B3A-AFE3-52C161CB416D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2268283" y="2978627"/>
            <a:ext cx="0" cy="1690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6">
            <a:extLst>
              <a:ext uri="{FF2B5EF4-FFF2-40B4-BE49-F238E27FC236}">
                <a16:creationId xmlns:a16="http://schemas.microsoft.com/office/drawing/2014/main" id="{075C3DD2-324F-4763-9A49-94281F8B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448" y="546036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리뷰 작성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D753A35A-491F-4742-A370-BE2DAB68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448" y="586746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7.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별점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평가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CD5B036-7060-49E2-A934-D7EB6F4E6CAA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3608083" y="5730076"/>
            <a:ext cx="0" cy="1373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utoShape 10">
            <a:extLst>
              <a:ext uri="{FF2B5EF4-FFF2-40B4-BE49-F238E27FC236}">
                <a16:creationId xmlns:a16="http://schemas.microsoft.com/office/drawing/2014/main" id="{BF7C155E-8121-4F3C-A9C9-573AFBC6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83" y="491659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온라인 서점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사이트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3FC77DB-DA0A-4D15-A0A4-CD6C27F9912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268282" y="4427753"/>
            <a:ext cx="1" cy="4886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6">
            <a:extLst>
              <a:ext uri="{FF2B5EF4-FFF2-40B4-BE49-F238E27FC236}">
                <a16:creationId xmlns:a16="http://schemas.microsoft.com/office/drawing/2014/main" id="{03A202D1-19C1-4902-8E52-802F83CC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3" y="545488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8.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리뷰 수정</a:t>
            </a:r>
          </a:p>
        </p:txBody>
      </p:sp>
      <p:sp>
        <p:nvSpPr>
          <p:cNvPr id="129" name="AutoShape 5">
            <a:extLst>
              <a:ext uri="{FF2B5EF4-FFF2-40B4-BE49-F238E27FC236}">
                <a16:creationId xmlns:a16="http://schemas.microsoft.com/office/drawing/2014/main" id="{71372B48-1F49-4AC9-9DA0-6588A554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463" y="5400633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작성자 여부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9CBB2CD-F3E7-468D-828C-B750D887F7C1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 flipV="1">
            <a:off x="6143953" y="5589743"/>
            <a:ext cx="761510" cy="8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ABEBD6D-6413-4C05-9C85-C416AB769D48}"/>
              </a:ext>
            </a:extLst>
          </p:cNvPr>
          <p:cNvCxnSpPr>
            <a:cxnSpLocks/>
            <a:stCxn id="14" idx="3"/>
            <a:endCxn id="6" idx="3"/>
          </p:cNvCxnSpPr>
          <p:nvPr/>
        </p:nvCxnSpPr>
        <p:spPr>
          <a:xfrm flipH="1">
            <a:off x="2751918" y="2843773"/>
            <a:ext cx="41452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3">
            <a:extLst>
              <a:ext uri="{FF2B5EF4-FFF2-40B4-BE49-F238E27FC236}">
                <a16:creationId xmlns:a16="http://schemas.microsoft.com/office/drawing/2014/main" id="{84A686CC-0004-429D-BC42-BC42A4797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07" y="5358910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Y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D564295-4114-484A-AAA0-CA5BB202D7CE}"/>
              </a:ext>
            </a:extLst>
          </p:cNvPr>
          <p:cNvCxnSpPr>
            <a:cxnSpLocks/>
            <a:stCxn id="128" idx="1"/>
            <a:endCxn id="74" idx="3"/>
          </p:cNvCxnSpPr>
          <p:nvPr/>
        </p:nvCxnSpPr>
        <p:spPr>
          <a:xfrm flipH="1">
            <a:off x="4091718" y="5589743"/>
            <a:ext cx="1084965" cy="54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utoShape 51">
            <a:extLst>
              <a:ext uri="{FF2B5EF4-FFF2-40B4-BE49-F238E27FC236}">
                <a16:creationId xmlns:a16="http://schemas.microsoft.com/office/drawing/2014/main" id="{3F67CB3C-D568-49BA-8D4D-0D3DC3B0A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836" y="5805519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리뷰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cxnSp>
        <p:nvCxnSpPr>
          <p:cNvPr id="140" name="직선 화살표 연결선 138">
            <a:extLst>
              <a:ext uri="{FF2B5EF4-FFF2-40B4-BE49-F238E27FC236}">
                <a16:creationId xmlns:a16="http://schemas.microsoft.com/office/drawing/2014/main" id="{FA7E7486-1463-49C4-86BA-E3989F51464A}"/>
              </a:ext>
            </a:extLst>
          </p:cNvPr>
          <p:cNvCxnSpPr>
            <a:cxnSpLocks/>
            <a:stCxn id="75" idx="3"/>
            <a:endCxn id="138" idx="2"/>
          </p:cNvCxnSpPr>
          <p:nvPr/>
        </p:nvCxnSpPr>
        <p:spPr>
          <a:xfrm flipV="1">
            <a:off x="4091718" y="6002318"/>
            <a:ext cx="366111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utoShape 5">
            <a:extLst>
              <a:ext uri="{FF2B5EF4-FFF2-40B4-BE49-F238E27FC236}">
                <a16:creationId xmlns:a16="http://schemas.microsoft.com/office/drawing/2014/main" id="{0C236D7E-3E89-46FB-B4BF-61297E2E4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33" y="4382132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 여부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153" name="AutoShape 51">
            <a:extLst>
              <a:ext uri="{FF2B5EF4-FFF2-40B4-BE49-F238E27FC236}">
                <a16:creationId xmlns:a16="http://schemas.microsoft.com/office/drawing/2014/main" id="{66B4DD65-8DF2-49C3-B9E0-A39954D0A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033" y="4365087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cxnSp>
        <p:nvCxnSpPr>
          <p:cNvPr id="158" name="직선 화살표 연결선 135">
            <a:extLst>
              <a:ext uri="{FF2B5EF4-FFF2-40B4-BE49-F238E27FC236}">
                <a16:creationId xmlns:a16="http://schemas.microsoft.com/office/drawing/2014/main" id="{A7400787-5272-4076-937F-2DBACB813B95}"/>
              </a:ext>
            </a:extLst>
          </p:cNvPr>
          <p:cNvCxnSpPr>
            <a:cxnSpLocks/>
            <a:stCxn id="152" idx="2"/>
            <a:endCxn id="129" idx="0"/>
          </p:cNvCxnSpPr>
          <p:nvPr/>
        </p:nvCxnSpPr>
        <p:spPr>
          <a:xfrm rot="5400000">
            <a:off x="7158612" y="5080412"/>
            <a:ext cx="638572" cy="18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35">
            <a:extLst>
              <a:ext uri="{FF2B5EF4-FFF2-40B4-BE49-F238E27FC236}">
                <a16:creationId xmlns:a16="http://schemas.microsoft.com/office/drawing/2014/main" id="{B940CC65-F1A3-4EB2-A0FE-E024B852D690}"/>
              </a:ext>
            </a:extLst>
          </p:cNvPr>
          <p:cNvCxnSpPr>
            <a:cxnSpLocks/>
            <a:stCxn id="152" idx="2"/>
            <a:endCxn id="74" idx="0"/>
          </p:cNvCxnSpPr>
          <p:nvPr/>
        </p:nvCxnSpPr>
        <p:spPr>
          <a:xfrm rot="5400000">
            <a:off x="5194304" y="3175840"/>
            <a:ext cx="698308" cy="387075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35">
            <a:extLst>
              <a:ext uri="{FF2B5EF4-FFF2-40B4-BE49-F238E27FC236}">
                <a16:creationId xmlns:a16="http://schemas.microsoft.com/office/drawing/2014/main" id="{2CD0878A-91D2-40FC-9982-0EF774183E9D}"/>
              </a:ext>
            </a:extLst>
          </p:cNvPr>
          <p:cNvCxnSpPr>
            <a:cxnSpLocks/>
            <a:stCxn id="27" idx="3"/>
            <a:endCxn id="152" idx="0"/>
          </p:cNvCxnSpPr>
          <p:nvPr/>
        </p:nvCxnSpPr>
        <p:spPr>
          <a:xfrm>
            <a:off x="4091718" y="4292898"/>
            <a:ext cx="3387115" cy="892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5444E65-52F2-479E-9664-03FA17EF08F3}"/>
              </a:ext>
            </a:extLst>
          </p:cNvPr>
          <p:cNvCxnSpPr>
            <a:cxnSpLocks/>
            <a:stCxn id="153" idx="2"/>
            <a:endCxn id="152" idx="3"/>
          </p:cNvCxnSpPr>
          <p:nvPr/>
        </p:nvCxnSpPr>
        <p:spPr>
          <a:xfrm flipH="1">
            <a:off x="8050333" y="4561886"/>
            <a:ext cx="428700" cy="102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 Box 73">
            <a:extLst>
              <a:ext uri="{FF2B5EF4-FFF2-40B4-BE49-F238E27FC236}">
                <a16:creationId xmlns:a16="http://schemas.microsoft.com/office/drawing/2014/main" id="{9A4245FA-962A-4DB6-A2C7-FC2A8A65B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939" y="4752985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Y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44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31211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1506810538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도서 검색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도서 검색 </a:t>
                      </a:r>
                      <a:r>
                        <a:rPr lang="en-US" altLang="ko-KR" sz="1000" u="none" strike="noStrike" cap="none" dirty="0"/>
                        <a:t>API</a:t>
                      </a:r>
                      <a:r>
                        <a:rPr lang="ko-KR" altLang="en-US" sz="1000" u="none" strike="noStrike" cap="none" dirty="0"/>
                        <a:t>를 통해 도서를 검색한다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도서제목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도서 상세 페이지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책장 추가</a:t>
                      </a:r>
                      <a:r>
                        <a:rPr lang="en-US" altLang="ko-KR" sz="1000" u="none" strike="noStrike" cap="none" dirty="0"/>
                        <a:t>, </a:t>
                      </a:r>
                      <a:r>
                        <a:rPr lang="ko-KR" altLang="en-US" sz="1000" u="none" strike="noStrike" cap="none" dirty="0"/>
                        <a:t>온라인 도서 구매</a:t>
                      </a:r>
                      <a:r>
                        <a:rPr lang="en-US" altLang="ko-KR" sz="1000" u="none" strike="noStrike" cap="none" dirty="0"/>
                        <a:t>, </a:t>
                      </a:r>
                      <a:r>
                        <a:rPr lang="ko-KR" altLang="en-US" sz="1000" u="none" strike="noStrike" cap="none" dirty="0"/>
                        <a:t>리뷰 보기 기능을 제공하는 페이지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메뉴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책장 추가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검색한 도서를 회원의 책장에 추가한다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온라인 도서 구매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도서를 온라인 서점 사이트에서 찾아 준다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시스템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리뷰 보기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도서에 등록된 회원들의 리뷰를 볼 수 있다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리뷰 작성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검색한 도서에 대한 리뷰를 작성한다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u="none" strike="noStrike" cap="none" dirty="0"/>
                        <a:t>리뷰내용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평가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작성시 </a:t>
                      </a:r>
                      <a:r>
                        <a:rPr lang="ko-KR" altLang="en-US" sz="1100" b="0" i="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별점을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부여한다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u="none" strike="noStrike" cap="none" dirty="0" err="1"/>
                        <a:t>별점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리뷰 수정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본인이 작성자인 리뷰를 수정한다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u="none" strike="noStrike" cap="none" dirty="0"/>
                        <a:t>리뷰내용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34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7832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3470E886-E52B-46ED-8CF8-2C62F0DF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98557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등록한 독서기록을 달력에 출력한다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등록한 독서 일자를 달력에 도서의 이미지로 출력한다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복수의 도서를 읽은 날의 경우 마지막으로 기록한 도서의 이미지를 출력하고 우측 하단에 읽은 도서의 수를 숫자로 출력한다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사용자의 독서 일자를 달력으로 볼 수 있다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3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ED6F41-C29A-464B-A4DC-05677444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97388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2626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280" y="3410485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1029BAC5-D41E-4A70-8AFB-2342B779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728" y="347243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R="0" lvl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달력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출력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1981CC9-8788-4770-A56D-760A53D5467C}"/>
              </a:ext>
            </a:extLst>
          </p:cNvPr>
          <p:cNvCxnSpPr>
            <a:cxnSpLocks/>
            <a:stCxn id="39" idx="2"/>
            <a:endCxn id="47" idx="3"/>
          </p:cNvCxnSpPr>
          <p:nvPr/>
        </p:nvCxnSpPr>
        <p:spPr>
          <a:xfrm flipH="1">
            <a:off x="3471998" y="3607284"/>
            <a:ext cx="400128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A09EA5-30DD-4D78-8F25-97E6EC14DA38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1822982" y="3607285"/>
            <a:ext cx="68174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A1C8E223-CAE5-4618-BA3D-F97D7078B757}"/>
              </a:ext>
            </a:extLst>
          </p:cNvPr>
          <p:cNvSpPr/>
          <p:nvPr/>
        </p:nvSpPr>
        <p:spPr>
          <a:xfrm>
            <a:off x="912240" y="345917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달력 시작</a:t>
            </a: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C07C509-FE38-4A03-B439-4F848B6F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280" y="404537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도서기록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B9FBA1-52AC-40CF-AAD7-AB9721B97FE3}"/>
              </a:ext>
            </a:extLst>
          </p:cNvPr>
          <p:cNvCxnSpPr>
            <a:cxnSpLocks/>
            <a:stCxn id="12" idx="2"/>
            <a:endCxn id="47" idx="3"/>
          </p:cNvCxnSpPr>
          <p:nvPr/>
        </p:nvCxnSpPr>
        <p:spPr>
          <a:xfrm rot="10800000">
            <a:off x="3471998" y="3607285"/>
            <a:ext cx="4001282" cy="63488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3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6161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973835976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달력 출력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등록한 독서기록을 달력에 출력한다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97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928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07BCE8AE-B1DE-4169-B1E0-11FC3E07A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81618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사용자간 의견 교류를 위한 게시판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목록에서 글쓰기 버튼 클릭하면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글작성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제목과 내용을 입력하고 첨부파일은 선택적으로 등록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 버튼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입력한 정보가 게시판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목록에서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클릭하여 게시판 읽기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읽기 페이지에서 작성자와 사용자가 동일한 경우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버튼이 활성화된다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페이지에서 내용을 수정 후 저장 버튼을 누르면 수정된 내용이 게시판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업데이트되고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게시글목록도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업데이트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게시판 목록에서 삭제된다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버튼을 누르면 게시판 목록 페이지로 이동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사용자간 소통 공간을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4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30">
            <a:extLst>
              <a:ext uri="{FF2B5EF4-FFF2-40B4-BE49-F238E27FC236}">
                <a16:creationId xmlns:a16="http://schemas.microsoft.com/office/drawing/2014/main" id="{07F2B138-95CC-4668-A9D6-388EA68C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1505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사용하고자 하는 자가 회원으로 가입하는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회원정보를 조건에 맞게 입력창에 입력한다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중복확인 항목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이메일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은 중복확인 후 회원 가입을 진행한다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중복확인과 입력조건에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충족시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회원가입을 완료한다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352425" marR="0" lvl="0" indent="-17145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입력조건에 부합하지 않을 경우 회원가입 확인 버튼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부합하지 않음을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알림창으로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알린다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홈페이지 이용을 위한 회원가입 수행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975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1586D46-D254-4180-A0D9-A5C8F8D78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66290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4821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게시판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6826" y="2506988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3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310" y="3429000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54" name="순서도: 수행의 시작/종료 53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8170507" y="347839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1029BAC5-D41E-4A70-8AFB-2342B779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326" y="314450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9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940" y="4210061"/>
            <a:ext cx="1370866" cy="5596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작성자 확인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B1C79E6-EF90-4B78-9A06-4E3C23EDD1A7}"/>
              </a:ext>
            </a:extLst>
          </p:cNvPr>
          <p:cNvCxnSpPr>
            <a:cxnSpLocks/>
            <a:stCxn id="52" idx="3"/>
            <a:endCxn id="71" idx="1"/>
          </p:cNvCxnSpPr>
          <p:nvPr/>
        </p:nvCxnSpPr>
        <p:spPr>
          <a:xfrm>
            <a:off x="1367568" y="2655103"/>
            <a:ext cx="173286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">
            <a:extLst>
              <a:ext uri="{FF2B5EF4-FFF2-40B4-BE49-F238E27FC236}">
                <a16:creationId xmlns:a16="http://schemas.microsoft.com/office/drawing/2014/main" id="{1029BAC5-D41E-4A70-8AFB-2342B779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432" y="252025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목록 출력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93" name="직선 화살표 연결선 67">
            <a:extLst>
              <a:ext uri="{FF2B5EF4-FFF2-40B4-BE49-F238E27FC236}">
                <a16:creationId xmlns:a16="http://schemas.microsoft.com/office/drawing/2014/main" id="{CB1C79E6-EF90-4B78-9A06-4E3C23EDD1A7}"/>
              </a:ext>
            </a:extLst>
          </p:cNvPr>
          <p:cNvCxnSpPr>
            <a:cxnSpLocks/>
            <a:stCxn id="28" idx="3"/>
            <a:endCxn id="53" idx="3"/>
          </p:cNvCxnSpPr>
          <p:nvPr/>
        </p:nvCxnSpPr>
        <p:spPr>
          <a:xfrm flipV="1">
            <a:off x="4329327" y="3822598"/>
            <a:ext cx="2242830" cy="170246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174" y="4740880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029BAC5-D41E-4A70-8AFB-2342B779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057" y="539021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달기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866787A6-0F64-4273-B5CF-544539D5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39" y="5390210"/>
            <a:ext cx="1169068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수정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삭제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48A1EC92-4966-435A-A932-D73BE6C2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738" y="3142908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읽기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3499EE9-0056-4002-B9DD-98DE90927B78}"/>
              </a:ext>
            </a:extLst>
          </p:cNvPr>
          <p:cNvCxnSpPr>
            <a:cxnSpLocks/>
            <a:stCxn id="71" idx="2"/>
            <a:endCxn id="57" idx="0"/>
          </p:cNvCxnSpPr>
          <p:nvPr/>
        </p:nvCxnSpPr>
        <p:spPr>
          <a:xfrm rot="16200000" flipH="1">
            <a:off x="4021242" y="2352782"/>
            <a:ext cx="354545" cy="122889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DFC31EE-236F-4B90-9871-CD10B9D9E2B8}"/>
              </a:ext>
            </a:extLst>
          </p:cNvPr>
          <p:cNvCxnSpPr>
            <a:cxnSpLocks/>
            <a:stCxn id="43" idx="2"/>
            <a:endCxn id="53" idx="3"/>
          </p:cNvCxnSpPr>
          <p:nvPr/>
        </p:nvCxnSpPr>
        <p:spPr>
          <a:xfrm rot="5400000" flipH="1" flipV="1">
            <a:off x="3547605" y="2635366"/>
            <a:ext cx="1837319" cy="4211784"/>
          </a:xfrm>
          <a:prstGeom prst="bentConnector3">
            <a:avLst>
              <a:gd name="adj1" fmla="val -1244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7">
            <a:extLst>
              <a:ext uri="{FF2B5EF4-FFF2-40B4-BE49-F238E27FC236}">
                <a16:creationId xmlns:a16="http://schemas.microsoft.com/office/drawing/2014/main" id="{E504C087-7D31-40EB-BA5B-DDBA067B0140}"/>
              </a:ext>
            </a:extLst>
          </p:cNvPr>
          <p:cNvCxnSpPr>
            <a:cxnSpLocks/>
            <a:stCxn id="57" idx="2"/>
            <a:endCxn id="53" idx="3"/>
          </p:cNvCxnSpPr>
          <p:nvPr/>
        </p:nvCxnSpPr>
        <p:spPr>
          <a:xfrm rot="16200000" flipH="1">
            <a:off x="5488365" y="2738805"/>
            <a:ext cx="408389" cy="1759196"/>
          </a:xfrm>
          <a:prstGeom prst="bentConnector3">
            <a:avLst>
              <a:gd name="adj1" fmla="val 1559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339DECD-1FFA-4C52-BD24-5F311733B3E1}"/>
              </a:ext>
            </a:extLst>
          </p:cNvPr>
          <p:cNvCxnSpPr>
            <a:cxnSpLocks/>
            <a:stCxn id="47" idx="3"/>
            <a:endCxn id="28" idx="0"/>
          </p:cNvCxnSpPr>
          <p:nvPr/>
        </p:nvCxnSpPr>
        <p:spPr>
          <a:xfrm>
            <a:off x="2844008" y="3277762"/>
            <a:ext cx="1001684" cy="21124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20AAADB-E3B3-419C-B512-19DC97E5F5B9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>
            <a:off x="2360373" y="3412615"/>
            <a:ext cx="0" cy="7974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6B889D2-27E0-4817-B3F8-71044818B19D}"/>
              </a:ext>
            </a:extLst>
          </p:cNvPr>
          <p:cNvCxnSpPr>
            <a:cxnSpLocks/>
            <a:stCxn id="59" idx="2"/>
            <a:endCxn id="43" idx="0"/>
          </p:cNvCxnSpPr>
          <p:nvPr/>
        </p:nvCxnSpPr>
        <p:spPr>
          <a:xfrm>
            <a:off x="2360373" y="4769733"/>
            <a:ext cx="0" cy="6204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23D71C8D-C5AD-4B2C-9DD4-B81431C7F8FF}"/>
              </a:ext>
            </a:extLst>
          </p:cNvPr>
          <p:cNvCxnSpPr>
            <a:cxnSpLocks/>
            <a:stCxn id="71" idx="2"/>
            <a:endCxn id="47" idx="0"/>
          </p:cNvCxnSpPr>
          <p:nvPr/>
        </p:nvCxnSpPr>
        <p:spPr>
          <a:xfrm rot="5400000">
            <a:off x="2795745" y="2354585"/>
            <a:ext cx="352951" cy="122369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67">
            <a:extLst>
              <a:ext uri="{FF2B5EF4-FFF2-40B4-BE49-F238E27FC236}">
                <a16:creationId xmlns:a16="http://schemas.microsoft.com/office/drawing/2014/main" id="{E64C629B-33E3-4BC1-B607-D9F330D82E28}"/>
              </a:ext>
            </a:extLst>
          </p:cNvPr>
          <p:cNvCxnSpPr>
            <a:cxnSpLocks/>
            <a:stCxn id="53" idx="4"/>
            <a:endCxn id="54" idx="1"/>
          </p:cNvCxnSpPr>
          <p:nvPr/>
        </p:nvCxnSpPr>
        <p:spPr>
          <a:xfrm>
            <a:off x="7084004" y="3625799"/>
            <a:ext cx="1086503" cy="7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84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9682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게시판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72091656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게시판 목록 출력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작성된 </a:t>
                      </a:r>
                      <a:r>
                        <a:rPr lang="ko-KR" altLang="en-US" sz="1000" u="none" strike="noStrike" cap="none" dirty="0" err="1"/>
                        <a:t>게시글</a:t>
                      </a:r>
                      <a:r>
                        <a:rPr lang="ko-KR" altLang="en-US" sz="1000" u="none" strike="noStrike" cap="none" dirty="0"/>
                        <a:t> 목록을 출력한다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게시글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작성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/>
                        <a:t>게시글을</a:t>
                      </a:r>
                      <a:r>
                        <a:rPr lang="ko-KR" altLang="en-US" sz="1000" u="none" strike="noStrike" cap="none" dirty="0"/>
                        <a:t> 작성한다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읽기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/>
                        <a:t>게시글을</a:t>
                      </a:r>
                      <a:r>
                        <a:rPr lang="ko-KR" altLang="en-US" sz="1000" u="none" strike="noStrike" cap="none" dirty="0"/>
                        <a:t> 선택하여 읽는다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게시글 수정</a:t>
                      </a: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등록한 게시글을 수정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있는 버튼이 활성화된다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게시글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댓글 달기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게시글에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댓글을 달 수 있다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u="none" strike="noStrike" cap="none" dirty="0"/>
                        <a:t>댓글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32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4567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8C1B00D8-151F-468E-8934-9A79540E9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69500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사용자가 서비스를 이용하기 위한 전반적인 정보를 알려주는 프로세스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공지사항을 리스트로 출력하여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리스트 중 하나를 클릭하면 해당 글의 상세페이지로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 버튼을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공지사항목록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이용에 관련된 정보를 제공한다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43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7665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95853"/>
              </p:ext>
            </p:extLst>
          </p:nvPr>
        </p:nvGraphicFramePr>
        <p:xfrm>
          <a:off x="273050" y="1705112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526">
                  <a:extLst>
                    <a:ext uri="{9D8B030D-6E8A-4147-A177-3AD203B41FA5}">
                      <a16:colId xmlns:a16="http://schemas.microsoft.com/office/drawing/2014/main" val="311655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2E86D406-46FC-40A6-955B-3CB3B496F445}"/>
              </a:ext>
            </a:extLst>
          </p:cNvPr>
          <p:cNvSpPr/>
          <p:nvPr/>
        </p:nvSpPr>
        <p:spPr>
          <a:xfrm>
            <a:off x="2309741" y="230604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고객센터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AutoShape 51">
            <a:extLst>
              <a:ext uri="{FF2B5EF4-FFF2-40B4-BE49-F238E27FC236}">
                <a16:creationId xmlns:a16="http://schemas.microsoft.com/office/drawing/2014/main" id="{D2240FC4-2C54-4645-AC56-83C417322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584" y="394031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EFD5E6A1-4DD4-4963-858C-EE84BE148201}"/>
              </a:ext>
            </a:extLst>
          </p:cNvPr>
          <p:cNvSpPr/>
          <p:nvPr/>
        </p:nvSpPr>
        <p:spPr>
          <a:xfrm>
            <a:off x="1083720" y="500477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61B9ECDB-D3D9-4606-BAC1-EBED8565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462" y="400225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공지사항 읽기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FF553B59-DCDB-4038-818D-4407FE43C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023" y="400225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공지사항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출력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BE93CEC-8383-4083-8B79-18076B8BA46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220483" y="2454160"/>
            <a:ext cx="3084948" cy="148615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5ACADD5-E588-45DB-A1F7-DC3AF3F4A357}"/>
              </a:ext>
            </a:extLst>
          </p:cNvPr>
          <p:cNvCxnSpPr>
            <a:cxnSpLocks/>
            <a:stCxn id="29" idx="2"/>
            <a:endCxn id="52" idx="3"/>
          </p:cNvCxnSpPr>
          <p:nvPr/>
        </p:nvCxnSpPr>
        <p:spPr>
          <a:xfrm flipH="1">
            <a:off x="4861293" y="4137111"/>
            <a:ext cx="93229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177FD78-BBFA-41A1-A60E-30E4B5E2A6DE}"/>
              </a:ext>
            </a:extLst>
          </p:cNvPr>
          <p:cNvCxnSpPr>
            <a:cxnSpLocks/>
            <a:stCxn id="52" idx="1"/>
            <a:endCxn id="40" idx="3"/>
          </p:cNvCxnSpPr>
          <p:nvPr/>
        </p:nvCxnSpPr>
        <p:spPr>
          <a:xfrm flipH="1" flipV="1">
            <a:off x="2961732" y="4137110"/>
            <a:ext cx="932291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EEB8869-D2E9-4655-BDB7-C32534F6A561}"/>
              </a:ext>
            </a:extLst>
          </p:cNvPr>
          <p:cNvCxnSpPr>
            <a:cxnSpLocks/>
            <a:stCxn id="40" idx="1"/>
            <a:endCxn id="31" idx="0"/>
          </p:cNvCxnSpPr>
          <p:nvPr/>
        </p:nvCxnSpPr>
        <p:spPr>
          <a:xfrm rot="10800000" flipV="1">
            <a:off x="1539092" y="4137109"/>
            <a:ext cx="455371" cy="86766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6">
            <a:extLst>
              <a:ext uri="{FF2B5EF4-FFF2-40B4-BE49-F238E27FC236}">
                <a16:creationId xmlns:a16="http://schemas.microsoft.com/office/drawing/2014/main" id="{F9F3FCD1-9EA3-468B-BB32-FE083E23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569" y="400225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공지사항 작성</a:t>
            </a: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023B444E-04A1-44A9-9945-DBDD08939F24}"/>
              </a:ext>
            </a:extLst>
          </p:cNvPr>
          <p:cNvCxnSpPr>
            <a:cxnSpLocks/>
            <a:stCxn id="129" idx="1"/>
            <a:endCxn id="29" idx="4"/>
          </p:cNvCxnSpPr>
          <p:nvPr/>
        </p:nvCxnSpPr>
        <p:spPr>
          <a:xfrm flipH="1">
            <a:off x="6817278" y="4137110"/>
            <a:ext cx="932291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84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5563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3695226260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FAQ 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목록 출력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000" u="none" strike="noStrike" cap="none" dirty="0"/>
                        <a:t>FAQ </a:t>
                      </a:r>
                      <a:r>
                        <a:rPr lang="ko-KR" altLang="en-US" sz="1000" u="none" strike="noStrike" cap="none" dirty="0"/>
                        <a:t>목록을 출력한다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FAQ 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읽기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altLang="ko-KR" sz="1000" u="none" strike="noStrike" cap="none" dirty="0"/>
                        <a:t>FAQ</a:t>
                      </a:r>
                      <a:r>
                        <a:rPr lang="ko-KR" altLang="en-US" sz="1000" u="none" strike="noStrike" cap="none" dirty="0"/>
                        <a:t>를 선택하여 읽는다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공지사항 목록 출력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공지사항 목록을 출력한다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공지사항 읽기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/>
                        <a:t>공지사항을 선택하여 읽는다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482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2191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C17DD02B-815F-4694-BF5D-F1B49E2CE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62927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사용자가 관리자에게 문의하는 게시판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Q&amp;A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목록에서 글쓰기 버튼 클릭하면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제목과 내용을 입력하고 저장 버튼 클릭한다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입력한 정보가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Q&amp;A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목록에서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클릭하여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읽기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본인인 경우에 한해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버튼이 활성화된다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답변이 등록된 글은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삭제가 불가하다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등록은 관리자만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페이지에서 내용을 수정 후 저장 버튼을 누르면 수정된 내용이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버튼을 누르면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화면으로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관리자에게 문의하고 답변을 받을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94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91A16A6-725F-448D-85DD-826C3352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97388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6390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C6A48093-0936-4CC0-966F-D9E8C7980086}"/>
              </a:ext>
            </a:extLst>
          </p:cNvPr>
          <p:cNvSpPr/>
          <p:nvPr/>
        </p:nvSpPr>
        <p:spPr>
          <a:xfrm>
            <a:off x="456826" y="2506988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Q&amp;A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6B856FCA-9F9C-4844-9442-628483AA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310" y="3429000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Q&amp;A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6E7520EB-47B4-4445-A893-987D1E4AAE3B}"/>
              </a:ext>
            </a:extLst>
          </p:cNvPr>
          <p:cNvSpPr/>
          <p:nvPr/>
        </p:nvSpPr>
        <p:spPr>
          <a:xfrm>
            <a:off x="8193360" y="3470288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Q&amp;A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E972080D-E818-4A8E-B9E8-E1E8CF86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775" y="322123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Q&amp;A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id="{3DA40C79-D59E-4C13-86F2-639FD4ACB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898" y="3222141"/>
            <a:ext cx="1370866" cy="5596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작성자 확인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F98064-6898-4022-87CA-E8A0BA8BFED3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1367568" y="2655103"/>
            <a:ext cx="173286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6">
            <a:extLst>
              <a:ext uri="{FF2B5EF4-FFF2-40B4-BE49-F238E27FC236}">
                <a16:creationId xmlns:a16="http://schemas.microsoft.com/office/drawing/2014/main" id="{51768429-BC88-4DE3-A79A-33B83BE1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432" y="252025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Q&amp;A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출력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Text Box 73">
            <a:extLst>
              <a:ext uri="{FF2B5EF4-FFF2-40B4-BE49-F238E27FC236}">
                <a16:creationId xmlns:a16="http://schemas.microsoft.com/office/drawing/2014/main" id="{6B2658D2-84F9-4BF5-90FC-BCDAE7D59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480" y="3713962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206248D2-6A98-4E7E-969B-3814E564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37" y="4944867"/>
            <a:ext cx="1169068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Q&amp;A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수정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삭제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5B3E156D-C245-4A58-898F-584492D66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736" y="433669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Q&amp;A</a:t>
            </a: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읽기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25D7570-774F-4B5D-8431-42AD9456A971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rot="16200000" flipH="1">
            <a:off x="3909097" y="2464926"/>
            <a:ext cx="431282" cy="108134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AFB2A37-58BF-4075-BF6E-2B814A937BFB}"/>
              </a:ext>
            </a:extLst>
          </p:cNvPr>
          <p:cNvCxnSpPr>
            <a:cxnSpLocks/>
            <a:stCxn id="33" idx="2"/>
            <a:endCxn id="24" idx="3"/>
          </p:cNvCxnSpPr>
          <p:nvPr/>
        </p:nvCxnSpPr>
        <p:spPr>
          <a:xfrm rot="5400000" flipH="1" flipV="1">
            <a:off x="3770276" y="2412693"/>
            <a:ext cx="1391976" cy="4211786"/>
          </a:xfrm>
          <a:prstGeom prst="bentConnector3">
            <a:avLst>
              <a:gd name="adj1" fmla="val -1642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7">
            <a:extLst>
              <a:ext uri="{FF2B5EF4-FFF2-40B4-BE49-F238E27FC236}">
                <a16:creationId xmlns:a16="http://schemas.microsoft.com/office/drawing/2014/main" id="{136CCE03-56CA-48E3-A5B0-546BA29E8AE7}"/>
              </a:ext>
            </a:extLst>
          </p:cNvPr>
          <p:cNvCxnSpPr>
            <a:cxnSpLocks/>
            <a:stCxn id="26" idx="2"/>
            <a:endCxn id="24" idx="3"/>
          </p:cNvCxnSpPr>
          <p:nvPr/>
        </p:nvCxnSpPr>
        <p:spPr>
          <a:xfrm rot="16200000" flipH="1">
            <a:off x="5452957" y="2703398"/>
            <a:ext cx="331652" cy="1906747"/>
          </a:xfrm>
          <a:prstGeom prst="bentConnector3">
            <a:avLst>
              <a:gd name="adj1" fmla="val 16892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D9BEBCB-59DC-41E7-A074-0DEF435A12CF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2360371" y="4606404"/>
            <a:ext cx="0" cy="3384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67">
            <a:extLst>
              <a:ext uri="{FF2B5EF4-FFF2-40B4-BE49-F238E27FC236}">
                <a16:creationId xmlns:a16="http://schemas.microsoft.com/office/drawing/2014/main" id="{044ECE04-E9BE-4048-8B53-9CFAB272C234}"/>
              </a:ext>
            </a:extLst>
          </p:cNvPr>
          <p:cNvCxnSpPr>
            <a:cxnSpLocks/>
            <a:stCxn id="24" idx="4"/>
            <a:endCxn id="25" idx="1"/>
          </p:cNvCxnSpPr>
          <p:nvPr/>
        </p:nvCxnSpPr>
        <p:spPr>
          <a:xfrm flipV="1">
            <a:off x="7084004" y="3618403"/>
            <a:ext cx="1109356" cy="73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A7F0402-C9F7-4BD2-9916-BA738A4D2348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2360371" y="3781813"/>
            <a:ext cx="7960" cy="5548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453DA81-482A-4804-A7CA-EF3360CF65C5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rot="5400000">
            <a:off x="2760107" y="2398181"/>
            <a:ext cx="432184" cy="12157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61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2705417540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목록 출력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작성된 </a:t>
                      </a: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1000" u="none" strike="noStrike" cap="none" dirty="0"/>
                        <a:t> 목록을 출력한다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작성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1000" u="none" strike="noStrike" cap="none" dirty="0"/>
                        <a:t>을 작성한다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읽기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1000" u="none" strike="noStrike" cap="none" dirty="0"/>
                        <a:t>을 선택하여 읽는다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수정</a:t>
                      </a: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등록한 </a:t>
                      </a: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수정 및 삭제하는 버튼을 활성화한다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02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2766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지도검색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30">
            <a:extLst>
              <a:ext uri="{FF2B5EF4-FFF2-40B4-BE49-F238E27FC236}">
                <a16:creationId xmlns:a16="http://schemas.microsoft.com/office/drawing/2014/main" id="{7191CA90-592D-42EB-9702-E03CAE44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41376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09575" marR="0" lvl="0" indent="-22860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입력한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지역명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상호명에 맞는 검색결과를 지도상에 보여주는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공공데이터를 이용하여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검색창에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검색어와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관련된 위치를 지도에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마커로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도서구매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정보를 제공한다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찾고자 하는 위치 정보를 제공한다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277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CB782AE-25AE-42F8-91D7-7FD2B6F1C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97388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2256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지도검색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지도검색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88976" y="2447434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 검색 시작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29BAC5-D41E-4A70-8AFB-2342B779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712" y="3754424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결과 출력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29BAC5-D41E-4A70-8AFB-2342B779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712" y="305228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지역 입력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>
            <a:stCxn id="4" idx="2"/>
            <a:endCxn id="6" idx="0"/>
          </p:cNvCxnSpPr>
          <p:nvPr/>
        </p:nvCxnSpPr>
        <p:spPr>
          <a:xfrm>
            <a:off x="2844347" y="2743664"/>
            <a:ext cx="0" cy="3086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3354429" y="3645023"/>
            <a:ext cx="4371196" cy="27041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88976" y="45210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 검색 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5" idx="2"/>
            <a:endCxn id="11" idx="0"/>
          </p:cNvCxnSpPr>
          <p:nvPr/>
        </p:nvCxnSpPr>
        <p:spPr>
          <a:xfrm>
            <a:off x="2844347" y="4024131"/>
            <a:ext cx="0" cy="49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977336" y="2927061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지도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8003780" y="372494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공공데이터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4" idx="3"/>
            <a:endCxn id="15" idx="3"/>
          </p:cNvCxnSpPr>
          <p:nvPr/>
        </p:nvCxnSpPr>
        <p:spPr>
          <a:xfrm rot="10800000" flipH="1" flipV="1">
            <a:off x="7977336" y="3117560"/>
            <a:ext cx="26444" cy="797879"/>
          </a:xfrm>
          <a:prstGeom prst="bentConnector3">
            <a:avLst>
              <a:gd name="adj1" fmla="val -864468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" idx="3"/>
          </p:cNvCxnSpPr>
          <p:nvPr/>
        </p:nvCxnSpPr>
        <p:spPr>
          <a:xfrm>
            <a:off x="3327982" y="3187140"/>
            <a:ext cx="4420852" cy="21642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4">
            <a:extLst>
              <a:ext uri="{FF2B5EF4-FFF2-40B4-BE49-F238E27FC236}">
                <a16:creationId xmlns:a16="http://schemas.microsoft.com/office/drawing/2014/main" id="{69021AD8-CA8F-494D-884C-5B08F8186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329" y="3703507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월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30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일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12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월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31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일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4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16496" y="2420888"/>
            <a:ext cx="910742" cy="37410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 시작</a:t>
            </a:r>
          </a:p>
        </p:txBody>
      </p:sp>
      <p:sp>
        <p:nvSpPr>
          <p:cNvPr id="72" name="AutoShape 36">
            <a:extLst>
              <a:ext uri="{FF2B5EF4-FFF2-40B4-BE49-F238E27FC236}">
                <a16:creationId xmlns:a16="http://schemas.microsoft.com/office/drawing/2014/main" id="{B93581CB-4EFD-4C29-AFD2-5E35311A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029" y="4808232"/>
            <a:ext cx="1285974" cy="43756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입력 조건 충족 여부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6" name="Text Box 73">
            <a:extLst>
              <a:ext uri="{FF2B5EF4-FFF2-40B4-BE49-F238E27FC236}">
                <a16:creationId xmlns:a16="http://schemas.microsoft.com/office/drawing/2014/main" id="{F8303A4A-05A3-47D5-97F5-8872EB37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5088" y="4630409"/>
            <a:ext cx="2242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7" name="Text Box 73">
            <a:extLst>
              <a:ext uri="{FF2B5EF4-FFF2-40B4-BE49-F238E27FC236}">
                <a16:creationId xmlns:a16="http://schemas.microsoft.com/office/drawing/2014/main" id="{4F4D6D4A-805F-4C80-8916-7C642299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396" y="4834786"/>
            <a:ext cx="21430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78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412" y="3289873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sp>
        <p:nvSpPr>
          <p:cNvPr id="80" name="Rectangle 6">
            <a:extLst>
              <a:ext uri="{FF2B5EF4-FFF2-40B4-BE49-F238E27FC236}">
                <a16:creationId xmlns:a16="http://schemas.microsoft.com/office/drawing/2014/main" id="{E3DE6EA3-5CC1-45BC-A134-AC10C7B7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418" y="2403661"/>
            <a:ext cx="967270" cy="4085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입력</a:t>
            </a:r>
          </a:p>
        </p:txBody>
      </p:sp>
      <p:cxnSp>
        <p:nvCxnSpPr>
          <p:cNvPr id="82" name="연결선: 꺾임 119">
            <a:extLst>
              <a:ext uri="{FF2B5EF4-FFF2-40B4-BE49-F238E27FC236}">
                <a16:creationId xmlns:a16="http://schemas.microsoft.com/office/drawing/2014/main" id="{95B87B3F-754E-44A6-8D7B-F786A0C154CC}"/>
              </a:ext>
            </a:extLst>
          </p:cNvPr>
          <p:cNvCxnSpPr>
            <a:cxnSpLocks/>
            <a:stCxn id="78" idx="2"/>
            <a:endCxn id="18" idx="3"/>
          </p:cNvCxnSpPr>
          <p:nvPr/>
        </p:nvCxnSpPr>
        <p:spPr>
          <a:xfrm flipH="1" flipV="1">
            <a:off x="3273688" y="3479194"/>
            <a:ext cx="3179724" cy="74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cxnSpLocks/>
            <a:stCxn id="65" idx="3"/>
            <a:endCxn id="80" idx="1"/>
          </p:cNvCxnSpPr>
          <p:nvPr/>
        </p:nvCxnSpPr>
        <p:spPr>
          <a:xfrm>
            <a:off x="1327238" y="2607942"/>
            <a:ext cx="9791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">
            <a:extLst>
              <a:ext uri="{FF2B5EF4-FFF2-40B4-BE49-F238E27FC236}">
                <a16:creationId xmlns:a16="http://schemas.microsoft.com/office/drawing/2014/main" id="{B55A404F-7D38-49A3-924B-844DD195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418" y="3274913"/>
            <a:ext cx="967270" cy="4085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중복확인</a:t>
            </a:r>
          </a:p>
        </p:txBody>
      </p:sp>
      <p:cxnSp>
        <p:nvCxnSpPr>
          <p:cNvPr id="31" name="꺾인 연결선 85">
            <a:extLst>
              <a:ext uri="{FF2B5EF4-FFF2-40B4-BE49-F238E27FC236}">
                <a16:creationId xmlns:a16="http://schemas.microsoft.com/office/drawing/2014/main" id="{0F0FF020-294E-4240-8D0D-57429772FCDE}"/>
              </a:ext>
            </a:extLst>
          </p:cNvPr>
          <p:cNvCxnSpPr>
            <a:cxnSpLocks/>
            <a:stCxn id="80" idx="2"/>
            <a:endCxn id="18" idx="0"/>
          </p:cNvCxnSpPr>
          <p:nvPr/>
        </p:nvCxnSpPr>
        <p:spPr>
          <a:xfrm>
            <a:off x="2790053" y="2812222"/>
            <a:ext cx="0" cy="4626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63">
            <a:extLst>
              <a:ext uri="{FF2B5EF4-FFF2-40B4-BE49-F238E27FC236}">
                <a16:creationId xmlns:a16="http://schemas.microsoft.com/office/drawing/2014/main" id="{6543B70A-8DB1-48AC-9F8A-5D09A3A2CCD7}"/>
              </a:ext>
            </a:extLst>
          </p:cNvPr>
          <p:cNvCxnSpPr>
            <a:cxnSpLocks/>
            <a:stCxn id="18" idx="2"/>
            <a:endCxn id="72" idx="2"/>
          </p:cNvCxnSpPr>
          <p:nvPr/>
        </p:nvCxnSpPr>
        <p:spPr>
          <a:xfrm rot="16200000" flipH="1">
            <a:off x="4653874" y="1819652"/>
            <a:ext cx="1562321" cy="5289963"/>
          </a:xfrm>
          <a:prstGeom prst="bentConnector3">
            <a:avLst>
              <a:gd name="adj1" fmla="val 11463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63">
            <a:extLst>
              <a:ext uri="{FF2B5EF4-FFF2-40B4-BE49-F238E27FC236}">
                <a16:creationId xmlns:a16="http://schemas.microsoft.com/office/drawing/2014/main" id="{FB7B489F-A58F-4B7D-B5DD-C3D67B6025A5}"/>
              </a:ext>
            </a:extLst>
          </p:cNvPr>
          <p:cNvCxnSpPr>
            <a:cxnSpLocks/>
            <a:stCxn id="72" idx="1"/>
            <a:endCxn id="51" idx="2"/>
          </p:cNvCxnSpPr>
          <p:nvPr/>
        </p:nvCxnSpPr>
        <p:spPr>
          <a:xfrm rot="10800000">
            <a:off x="6965259" y="4464634"/>
            <a:ext cx="471770" cy="56238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>
            <a:extLst>
              <a:ext uri="{FF2B5EF4-FFF2-40B4-BE49-F238E27FC236}">
                <a16:creationId xmlns:a16="http://schemas.microsoft.com/office/drawing/2014/main" id="{AA88FCFE-6134-4BBB-824B-11BADE6E31F7}"/>
              </a:ext>
            </a:extLst>
          </p:cNvPr>
          <p:cNvSpPr/>
          <p:nvPr/>
        </p:nvSpPr>
        <p:spPr>
          <a:xfrm>
            <a:off x="6509888" y="3998627"/>
            <a:ext cx="910742" cy="46600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종료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4BD3DFE-2A51-4A8E-80FA-FADBB584D242}"/>
              </a:ext>
            </a:extLst>
          </p:cNvPr>
          <p:cNvCxnSpPr>
            <a:cxnSpLocks/>
            <a:stCxn id="51" idx="0"/>
            <a:endCxn id="78" idx="3"/>
          </p:cNvCxnSpPr>
          <p:nvPr/>
        </p:nvCxnSpPr>
        <p:spPr>
          <a:xfrm flipV="1">
            <a:off x="6965259" y="3683471"/>
            <a:ext cx="0" cy="3151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3">
            <a:extLst>
              <a:ext uri="{FF2B5EF4-FFF2-40B4-BE49-F238E27FC236}">
                <a16:creationId xmlns:a16="http://schemas.microsoft.com/office/drawing/2014/main" id="{D461D74D-47AE-4B1B-AB1E-025BF1D270C3}"/>
              </a:ext>
            </a:extLst>
          </p:cNvPr>
          <p:cNvCxnSpPr>
            <a:cxnSpLocks/>
            <a:stCxn id="72" idx="0"/>
            <a:endCxn id="80" idx="3"/>
          </p:cNvCxnSpPr>
          <p:nvPr/>
        </p:nvCxnSpPr>
        <p:spPr>
          <a:xfrm rot="16200000" flipV="1">
            <a:off x="4576707" y="1304923"/>
            <a:ext cx="2200290" cy="480632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65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71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지도검색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3802698965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지역 입력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지도 검색할 지역을 입력한다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지역명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검색한 지역의 </a:t>
                      </a:r>
                      <a:r>
                        <a:rPr lang="ko-KR" altLang="en-US" sz="1000" u="none" strike="noStrike" cap="none" dirty="0" err="1"/>
                        <a:t>공공데이터</a:t>
                      </a:r>
                      <a:r>
                        <a:rPr lang="ko-KR" altLang="en-US" sz="1000" u="none" strike="noStrike" cap="none" dirty="0"/>
                        <a:t> 좌표를 지도에 출력한다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좌표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31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수작업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전산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연관프로세스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출력되는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정보저장소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장부 또는 시스템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장부명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또는</a:t>
            </a:r>
            <a:b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</a:b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전산시스템 명</a:t>
            </a: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출력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장표명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02" name="AutoShape 51"/>
          <p:cNvSpPr>
            <a:spLocks noChangeArrowheads="1"/>
          </p:cNvSpPr>
          <p:nvPr/>
        </p:nvSpPr>
        <p:spPr bwMode="auto"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통합고객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03" name="AutoShape 52"/>
          <p:cNvSpPr>
            <a:spLocks noChangeArrowheads="1"/>
          </p:cNvSpPr>
          <p:nvPr/>
        </p:nvSpPr>
        <p:spPr bwMode="auto"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MMI</a:t>
            </a: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증빙보관철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납품서</a:t>
            </a:r>
          </a:p>
        </p:txBody>
      </p:sp>
      <p:sp>
        <p:nvSpPr>
          <p:cNvPr id="107" name="AutoShape 55"/>
          <p:cNvSpPr>
            <a:spLocks noChangeArrowheads="1"/>
          </p:cNvSpPr>
          <p:nvPr/>
        </p:nvSpPr>
        <p:spPr bwMode="auto"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거래명세서</a:t>
            </a:r>
          </a:p>
        </p:txBody>
      </p:sp>
      <p:sp>
        <p:nvSpPr>
          <p:cNvPr id="108" name="AutoShape 56"/>
          <p:cNvSpPr>
            <a:spLocks noChangeArrowheads="1"/>
          </p:cNvSpPr>
          <p:nvPr/>
        </p:nvSpPr>
        <p:spPr bwMode="auto"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세금계산서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4" name="순서도: 수동 입력 143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7" name="순서도: 수동 입력 14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고객주문접수</a:t>
            </a: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786436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141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077144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6770712" y="1709316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4135712621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회원정보 입력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양식에 맞게 정보를 입력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중복 확인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중복 확인 항목에 중복이 있는지 확인한다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입력조건 충족 여부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항목별 입력 조건에 충족하는지 확인한다</a:t>
                      </a:r>
                      <a:endParaRPr lang="en-US" altLang="ko-KR" sz="10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u="none" strike="noStrike" cap="none" dirty="0"/>
                        <a:t>회원 정보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en-US" altLang="ko-KR"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/ PW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F28C61F0-FA4E-4563-8DF7-880B4DEB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88316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등록된 회원의 본인 인증 방법을 찾는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주요사항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 화면에서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ID/PW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찾기 버튼을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클릭시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현재 페이지로 이동된다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ID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찾기와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찾기로 구분된다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ID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찾기는 이름과 이메일을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입력받아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가입시 등록한 정보와 비교한다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정보가 동일한 경우 아이디와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로그인창으로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이동하는 버튼을 출력한다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PW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찾기는 이름과 이메일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아이디를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입력받아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등록된 정보와 비교를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정보가 동일한 경우 임시비밀번호를 하고 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의 비밀번호를 임시비밀번호로 교체를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교체된 임시비밀번호를 화면에 출력하고 로그인 페이지로 이동하는 버튼을 출력한다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정보 불일치시 미리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정해둔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경고문을 화면에 바로 출력해 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회원의 ID / PW 찾기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진행할 수 있다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7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245844-B43F-4832-B430-73ABE05CE70D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/ PW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218691A-9DEA-4B8C-AC20-1DC11395419F}"/>
              </a:ext>
            </a:extLst>
          </p:cNvPr>
          <p:cNvSpPr/>
          <p:nvPr/>
        </p:nvSpPr>
        <p:spPr>
          <a:xfrm>
            <a:off x="2072680" y="2204864"/>
            <a:ext cx="1296144" cy="37410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/ PW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찾기 시작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897C321A-693A-4642-A42F-062810C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66" y="2852937"/>
            <a:ext cx="967270" cy="2880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ID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찾기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897C321A-693A-4642-A42F-062810C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970" y="2855415"/>
            <a:ext cx="967270" cy="2880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PW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찾기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40" name="Text Box 73">
            <a:extLst>
              <a:ext uri="{FF2B5EF4-FFF2-40B4-BE49-F238E27FC236}">
                <a16:creationId xmlns:a16="http://schemas.microsoft.com/office/drawing/2014/main" id="{F8CDAE07-8FD2-4DB5-8255-F27002A1B6CB}"/>
              </a:ext>
            </a:extLst>
          </p:cNvPr>
          <p:cNvSpPr txBox="1">
            <a:spLocks noChangeArrowheads="1"/>
          </p:cNvSpPr>
          <p:nvPr/>
        </p:nvSpPr>
        <p:spPr bwMode="auto">
          <a:xfrm flipH="1" flipV="1">
            <a:off x="5656181" y="3983592"/>
            <a:ext cx="243348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5" name="Text Box 73">
            <a:extLst>
              <a:ext uri="{FF2B5EF4-FFF2-40B4-BE49-F238E27FC236}">
                <a16:creationId xmlns:a16="http://schemas.microsoft.com/office/drawing/2014/main" id="{F6527D93-CB41-4E75-80FA-12B7D0D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992" y="4116400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cxnSp>
        <p:nvCxnSpPr>
          <p:cNvPr id="47" name="꺾인 연결선 46"/>
          <p:cNvCxnSpPr>
            <a:stCxn id="4" idx="2"/>
            <a:endCxn id="35" idx="0"/>
          </p:cNvCxnSpPr>
          <p:nvPr/>
        </p:nvCxnSpPr>
        <p:spPr>
          <a:xfrm rot="5400000">
            <a:off x="1971845" y="2104029"/>
            <a:ext cx="273965" cy="122385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cxnSpLocks/>
            <a:stCxn id="4" idx="2"/>
            <a:endCxn id="36" idx="0"/>
          </p:cNvCxnSpPr>
          <p:nvPr/>
        </p:nvCxnSpPr>
        <p:spPr>
          <a:xfrm rot="16200000" flipH="1">
            <a:off x="3194457" y="2105266"/>
            <a:ext cx="276443" cy="122385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utoShape 36">
            <a:extLst>
              <a:ext uri="{FF2B5EF4-FFF2-40B4-BE49-F238E27FC236}">
                <a16:creationId xmlns:a16="http://schemas.microsoft.com/office/drawing/2014/main" id="{1808BC22-C50A-41BE-A90F-9BEDDDE61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106" y="4166421"/>
            <a:ext cx="1062788" cy="36162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본인 인증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4" name="Google Shape;143;ga95ed80395_0_247"/>
          <p:cNvSpPr/>
          <p:nvPr/>
        </p:nvSpPr>
        <p:spPr>
          <a:xfrm>
            <a:off x="7004251" y="409900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100"/>
            </a:pPr>
            <a:r>
              <a:rPr lang="ko-KR" altLang="en-US" sz="1100" b="0" dirty="0">
                <a:latin typeface="Arial"/>
                <a:ea typeface="Arial"/>
                <a:cs typeface="Arial"/>
                <a:sym typeface="Arial"/>
              </a:rPr>
              <a:t>회원정보 </a:t>
            </a:r>
            <a:r>
              <a:rPr lang="en-US" altLang="ko-KR" sz="1100" b="0" dirty="0">
                <a:latin typeface="Arial"/>
                <a:ea typeface="Arial"/>
                <a:cs typeface="Arial"/>
                <a:sym typeface="Arial"/>
              </a:rPr>
              <a:t>DB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897C321A-693A-4642-A42F-062810C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66" y="5210742"/>
            <a:ext cx="967270" cy="2880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ID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찾기 완료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897C321A-693A-4642-A42F-062810C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970" y="5210742"/>
            <a:ext cx="967270" cy="2880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임시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PW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발급 완료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C837F991-827A-48EF-8EC1-739BE9A0B8F8}"/>
              </a:ext>
            </a:extLst>
          </p:cNvPr>
          <p:cNvSpPr/>
          <p:nvPr/>
        </p:nvSpPr>
        <p:spPr>
          <a:xfrm>
            <a:off x="2072680" y="5843070"/>
            <a:ext cx="1296144" cy="37410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화면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49E7345A-9C99-4419-850C-2E0CEB976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66" y="3385919"/>
            <a:ext cx="967270" cy="2880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이름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,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이메일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입력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B19C5A7A-2A92-4846-8977-15A0F218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970" y="3385920"/>
            <a:ext cx="967270" cy="2880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. ID,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이름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이메일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입력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41" name="꺾인 연결선 46">
            <a:extLst>
              <a:ext uri="{FF2B5EF4-FFF2-40B4-BE49-F238E27FC236}">
                <a16:creationId xmlns:a16="http://schemas.microsoft.com/office/drawing/2014/main" id="{313D8B5B-CC3E-4399-BD35-5646A3610338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>
            <a:off x="1496901" y="3140968"/>
            <a:ext cx="0" cy="2449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6">
            <a:extLst>
              <a:ext uri="{FF2B5EF4-FFF2-40B4-BE49-F238E27FC236}">
                <a16:creationId xmlns:a16="http://schemas.microsoft.com/office/drawing/2014/main" id="{3BD1686D-0D71-44BD-89AE-3A8F1FCC4F2C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3944605" y="3143446"/>
            <a:ext cx="0" cy="2424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46">
            <a:extLst>
              <a:ext uri="{FF2B5EF4-FFF2-40B4-BE49-F238E27FC236}">
                <a16:creationId xmlns:a16="http://schemas.microsoft.com/office/drawing/2014/main" id="{B54A2191-6D4B-49B3-8B25-CE47CFA29CAA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1936678" y="5058995"/>
            <a:ext cx="344297" cy="122385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46">
            <a:extLst>
              <a:ext uri="{FF2B5EF4-FFF2-40B4-BE49-F238E27FC236}">
                <a16:creationId xmlns:a16="http://schemas.microsoft.com/office/drawing/2014/main" id="{8E305FC6-BF51-49EB-8131-4C4A7A864A12}"/>
              </a:ext>
            </a:extLst>
          </p:cNvPr>
          <p:cNvCxnSpPr>
            <a:cxnSpLocks/>
            <a:stCxn id="76" idx="2"/>
            <a:endCxn id="30" idx="0"/>
          </p:cNvCxnSpPr>
          <p:nvPr/>
        </p:nvCxnSpPr>
        <p:spPr>
          <a:xfrm rot="5400000">
            <a:off x="3160531" y="5058995"/>
            <a:ext cx="344297" cy="122385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46">
            <a:extLst>
              <a:ext uri="{FF2B5EF4-FFF2-40B4-BE49-F238E27FC236}">
                <a16:creationId xmlns:a16="http://schemas.microsoft.com/office/drawing/2014/main" id="{BA1ED161-02EF-4060-9188-663ABC799942}"/>
              </a:ext>
            </a:extLst>
          </p:cNvPr>
          <p:cNvCxnSpPr>
            <a:cxnSpLocks/>
            <a:stCxn id="29" idx="2"/>
            <a:endCxn id="59" idx="1"/>
          </p:cNvCxnSpPr>
          <p:nvPr/>
        </p:nvCxnSpPr>
        <p:spPr>
          <a:xfrm rot="16200000" flipH="1">
            <a:off x="3110862" y="2059988"/>
            <a:ext cx="673283" cy="3901205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46">
            <a:extLst>
              <a:ext uri="{FF2B5EF4-FFF2-40B4-BE49-F238E27FC236}">
                <a16:creationId xmlns:a16="http://schemas.microsoft.com/office/drawing/2014/main" id="{4AC584EE-F7A5-4885-8EC3-79346C68EF05}"/>
              </a:ext>
            </a:extLst>
          </p:cNvPr>
          <p:cNvCxnSpPr>
            <a:cxnSpLocks/>
            <a:stCxn id="31" idx="2"/>
            <a:endCxn id="59" idx="1"/>
          </p:cNvCxnSpPr>
          <p:nvPr/>
        </p:nvCxnSpPr>
        <p:spPr>
          <a:xfrm rot="16200000" flipH="1">
            <a:off x="4334714" y="3283841"/>
            <a:ext cx="673282" cy="1453501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46">
            <a:extLst>
              <a:ext uri="{FF2B5EF4-FFF2-40B4-BE49-F238E27FC236}">
                <a16:creationId xmlns:a16="http://schemas.microsoft.com/office/drawing/2014/main" id="{7008863A-E39B-4EBD-A8A2-205CD266A778}"/>
              </a:ext>
            </a:extLst>
          </p:cNvPr>
          <p:cNvCxnSpPr>
            <a:cxnSpLocks/>
            <a:stCxn id="59" idx="0"/>
            <a:endCxn id="31" idx="3"/>
          </p:cNvCxnSpPr>
          <p:nvPr/>
        </p:nvCxnSpPr>
        <p:spPr>
          <a:xfrm rot="16200000" flipV="1">
            <a:off x="4860628" y="3097549"/>
            <a:ext cx="636485" cy="1501260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46">
            <a:extLst>
              <a:ext uri="{FF2B5EF4-FFF2-40B4-BE49-F238E27FC236}">
                <a16:creationId xmlns:a16="http://schemas.microsoft.com/office/drawing/2014/main" id="{F9D8FE07-33BA-448D-8291-1D9A16A8093F}"/>
              </a:ext>
            </a:extLst>
          </p:cNvPr>
          <p:cNvCxnSpPr>
            <a:cxnSpLocks/>
            <a:stCxn id="59" idx="2"/>
            <a:endCxn id="29" idx="1"/>
          </p:cNvCxnSpPr>
          <p:nvPr/>
        </p:nvCxnSpPr>
        <p:spPr>
          <a:xfrm rot="5400000" flipH="1">
            <a:off x="2972328" y="1570873"/>
            <a:ext cx="998109" cy="4916234"/>
          </a:xfrm>
          <a:prstGeom prst="bentConnector4">
            <a:avLst>
              <a:gd name="adj1" fmla="val -22903"/>
              <a:gd name="adj2" fmla="val 10465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46">
            <a:extLst>
              <a:ext uri="{FF2B5EF4-FFF2-40B4-BE49-F238E27FC236}">
                <a16:creationId xmlns:a16="http://schemas.microsoft.com/office/drawing/2014/main" id="{41B363C8-6208-4333-9FDA-9A1A418B59B5}"/>
              </a:ext>
            </a:extLst>
          </p:cNvPr>
          <p:cNvCxnSpPr>
            <a:cxnSpLocks/>
            <a:stCxn id="59" idx="3"/>
            <a:endCxn id="64" idx="2"/>
          </p:cNvCxnSpPr>
          <p:nvPr/>
        </p:nvCxnSpPr>
        <p:spPr>
          <a:xfrm>
            <a:off x="6460894" y="4347233"/>
            <a:ext cx="543357" cy="6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73">
            <a:extLst>
              <a:ext uri="{FF2B5EF4-FFF2-40B4-BE49-F238E27FC236}">
                <a16:creationId xmlns:a16="http://schemas.microsoft.com/office/drawing/2014/main" id="{B08E7183-ED29-40DF-84BA-1A7BE37F3BBA}"/>
              </a:ext>
            </a:extLst>
          </p:cNvPr>
          <p:cNvSpPr txBox="1">
            <a:spLocks noChangeArrowheads="1"/>
          </p:cNvSpPr>
          <p:nvPr/>
        </p:nvSpPr>
        <p:spPr bwMode="auto">
          <a:xfrm flipH="1" flipV="1">
            <a:off x="5679554" y="4489310"/>
            <a:ext cx="243348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12" name="꺾인 연결선 46">
            <a:extLst>
              <a:ext uri="{FF2B5EF4-FFF2-40B4-BE49-F238E27FC236}">
                <a16:creationId xmlns:a16="http://schemas.microsoft.com/office/drawing/2014/main" id="{8E386B4A-14CD-46BA-A375-55B72387924C}"/>
              </a:ext>
            </a:extLst>
          </p:cNvPr>
          <p:cNvCxnSpPr>
            <a:cxnSpLocks/>
            <a:stCxn id="64" idx="3"/>
            <a:endCxn id="76" idx="0"/>
          </p:cNvCxnSpPr>
          <p:nvPr/>
        </p:nvCxnSpPr>
        <p:spPr>
          <a:xfrm rot="5400000">
            <a:off x="5422771" y="3117415"/>
            <a:ext cx="615162" cy="35714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46">
            <a:extLst>
              <a:ext uri="{FF2B5EF4-FFF2-40B4-BE49-F238E27FC236}">
                <a16:creationId xmlns:a16="http://schemas.microsoft.com/office/drawing/2014/main" id="{A282D657-052D-4E55-A2C3-CA9748C72BCF}"/>
              </a:ext>
            </a:extLst>
          </p:cNvPr>
          <p:cNvCxnSpPr>
            <a:cxnSpLocks/>
            <a:stCxn id="64" idx="3"/>
            <a:endCxn id="75" idx="0"/>
          </p:cNvCxnSpPr>
          <p:nvPr/>
        </p:nvCxnSpPr>
        <p:spPr>
          <a:xfrm rot="5400000">
            <a:off x="4198919" y="1893563"/>
            <a:ext cx="615162" cy="601919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/ PW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1118772224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이메일 입력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000" u="none" strike="noStrike" cap="none" dirty="0"/>
                        <a:t>ID </a:t>
                      </a:r>
                      <a:r>
                        <a:rPr lang="ko-KR" altLang="en-US" sz="1000" u="none" strike="noStrike" cap="none" dirty="0"/>
                        <a:t>찾기 입력창에 이름</a:t>
                      </a:r>
                      <a:r>
                        <a:rPr lang="en-US" altLang="ko-KR" sz="1000" u="none" strike="noStrike" cap="none" dirty="0"/>
                        <a:t>, </a:t>
                      </a:r>
                      <a:r>
                        <a:rPr lang="ko-KR" altLang="en-US" sz="1000" u="none" strike="noStrike" cap="none" dirty="0"/>
                        <a:t>이메일을 입력한다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본인 인증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입력한 정보와 회원</a:t>
                      </a:r>
                      <a:r>
                        <a:rPr lang="en-US" altLang="ko-KR" sz="1000" u="none" strike="noStrike" cap="none" dirty="0"/>
                        <a:t>DB</a:t>
                      </a:r>
                      <a:r>
                        <a:rPr lang="ko-KR" altLang="en-US" sz="1000" u="none" strike="noStrike" cap="none" dirty="0"/>
                        <a:t>를 비교하여 일치 여부를 확인한다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찾기 완료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조회한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화면에 출력한다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이메일 입력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000" u="none" strike="noStrike" cap="none" dirty="0"/>
                        <a:t>PW </a:t>
                      </a:r>
                      <a:r>
                        <a:rPr lang="ko-KR" altLang="en-US" sz="1000" u="none" strike="noStrike" cap="none" dirty="0"/>
                        <a:t>찾기 입력창에 아이디</a:t>
                      </a:r>
                      <a:r>
                        <a:rPr lang="en-US" altLang="ko-KR" sz="1000" u="none" strike="noStrike" cap="none" dirty="0"/>
                        <a:t>, </a:t>
                      </a:r>
                      <a:r>
                        <a:rPr lang="ko-KR" altLang="en-US" sz="1000" u="none" strike="noStrike" cap="none" dirty="0"/>
                        <a:t>이름</a:t>
                      </a:r>
                      <a:r>
                        <a:rPr lang="en-US" altLang="ko-KR" sz="1000" u="none" strike="noStrike" cap="none" dirty="0"/>
                        <a:t>, </a:t>
                      </a:r>
                      <a:r>
                        <a:rPr lang="ko-KR" altLang="en-US" sz="1000" u="none" strike="noStrike" cap="none" dirty="0"/>
                        <a:t>이메일을 입력한다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임시 </a:t>
                      </a:r>
                      <a:r>
                        <a:rPr kumimoji="0" lang="en-US" altLang="ko-KR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PW </a:t>
                      </a: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발급 완료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발급한 임시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화면에 출력한다</a:t>
                      </a:r>
                      <a:endParaRPr lang="en-US" altLang="ko-KR" sz="10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임시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en-US" altLang="ko-KR" sz="10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9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A66EFFF8-DDA0-4137-8F0D-1AB00B76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89614"/>
              </p:ext>
            </p:extLst>
          </p:nvPr>
        </p:nvGraphicFramePr>
        <p:xfrm>
          <a:off x="273050" y="1727200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등록된 회원 계정으로 접속하는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ID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입력하고 일치하는 회원을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조회한다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정보가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일치시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로그인 상태로 메인 화면으로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180975" marR="0" lvl="0" indent="0" algn="l" defTabSz="179388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정보가 불일치시 로그인 화면으로 돌아온다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계정으로 접속 할 수 있다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68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64255</TotalTime>
  <Words>3955</Words>
  <Application>Microsoft Office PowerPoint</Application>
  <PresentationFormat>A4 용지(210x297mm)</PresentationFormat>
  <Paragraphs>1299</Paragraphs>
  <Slides>42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Monotype Sorts</vt:lpstr>
      <vt:lpstr>Noto Sans Symbols</vt:lpstr>
      <vt:lpstr>Optima</vt:lpstr>
      <vt:lpstr>굴림</vt:lpstr>
      <vt:lpstr>맑은 고딕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전 은우</cp:lastModifiedBy>
  <cp:revision>5936</cp:revision>
  <dcterms:created xsi:type="dcterms:W3CDTF">2007-10-15T08:30:37Z</dcterms:created>
  <dcterms:modified xsi:type="dcterms:W3CDTF">2022-02-16T07:27:10Z</dcterms:modified>
</cp:coreProperties>
</file>