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 id="2147483768" r:id="rId5"/>
  </p:sldMasterIdLst>
  <p:notesMasterIdLst>
    <p:notesMasterId r:id="rId16"/>
  </p:notesMasterIdLst>
  <p:handoutMasterIdLst>
    <p:handoutMasterId r:id="rId17"/>
  </p:handoutMasterIdLst>
  <p:sldIdLst>
    <p:sldId id="256" r:id="rId6"/>
    <p:sldId id="261" r:id="rId7"/>
    <p:sldId id="262" r:id="rId8"/>
    <p:sldId id="258" r:id="rId9"/>
    <p:sldId id="265" r:id="rId10"/>
    <p:sldId id="263" r:id="rId11"/>
    <p:sldId id="266" r:id="rId12"/>
    <p:sldId id="264" r:id="rId13"/>
    <p:sldId id="267" r:id="rId14"/>
    <p:sldId id="260" r:id="rId15"/>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260"/>
    <a:srgbClr val="7CEBFF"/>
    <a:srgbClr val="FFCE33"/>
    <a:srgbClr val="FFD653"/>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89" d="100"/>
          <a:sy n="89" d="100"/>
        </p:scale>
        <p:origin x="299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6750AC01-D39D-4F3A-9DC8-2A211EE986A2}">
      <dgm:prSet phldrT="[Text]"/>
      <dgm:spPr/>
      <dgm:t>
        <a:bodyPr rtlCol="0"/>
        <a:lstStyle/>
        <a:p>
          <a:pPr rtl="0">
            <a:lnSpc>
              <a:spcPct val="100000"/>
            </a:lnSpc>
          </a:pPr>
          <a:r>
            <a:rPr lang="it-IT" noProof="0" dirty="0"/>
            <a:t>Login page</a:t>
          </a:r>
        </a:p>
      </dgm:t>
    </dgm:pt>
    <dgm:pt modelId="{720680DC-AAA4-4434-A582-60EBCC5BA355}" type="parTrans" cxnId="{0B5DAE5F-BCDC-4BF7-A6E7-CF856886A64D}">
      <dgm:prSet/>
      <dgm:spPr/>
      <dgm:t>
        <a:bodyPr rtlCol="0"/>
        <a:lstStyle/>
        <a:p>
          <a:pPr rtl="0"/>
          <a:endParaRPr lang="it-IT" noProof="0" dirty="0"/>
        </a:p>
      </dgm:t>
    </dgm:pt>
    <dgm:pt modelId="{CA077D98-8478-47EA-B6A9-99ACE60C64D4}" type="sibTrans" cxnId="{0B5DAE5F-BCDC-4BF7-A6E7-CF856886A64D}">
      <dgm:prSet/>
      <dgm:spPr/>
      <dgm:t>
        <a:bodyPr rtlCol="0"/>
        <a:lstStyle/>
        <a:p>
          <a:pPr rtl="0"/>
          <a:endParaRPr lang="it-IT" noProof="0" dirty="0"/>
        </a:p>
      </dgm:t>
    </dgm:pt>
    <dgm:pt modelId="{0BEF68B8-1228-47BB-83B5-7B9CD1E3F84E}">
      <dgm:prSet phldrT="[Text]"/>
      <dgm:spPr/>
      <dgm:t>
        <a:bodyPr/>
        <a:lstStyle/>
        <a:p>
          <a:pPr>
            <a:lnSpc>
              <a:spcPct val="100000"/>
            </a:lnSpc>
          </a:pPr>
          <a:r>
            <a:rPr lang="it-IT" noProof="0" dirty="0"/>
            <a:t>System Administrator home page</a:t>
          </a:r>
        </a:p>
      </dgm:t>
    </dgm:pt>
    <dgm:pt modelId="{ED3A4BC2-B75A-4952-A38B-A42B5995DF05}" type="parTrans" cxnId="{EDEF4F82-1237-4639-A0F7-385C1897CE66}">
      <dgm:prSet/>
      <dgm:spPr/>
      <dgm:t>
        <a:bodyPr rtlCol="0"/>
        <a:lstStyle/>
        <a:p>
          <a:pPr rtl="0"/>
          <a:endParaRPr lang="it-IT" noProof="0" dirty="0"/>
        </a:p>
      </dgm:t>
    </dgm:pt>
    <dgm:pt modelId="{FD949706-EDCC-4ADC-8EDF-8EDA49C92325}" type="sibTrans" cxnId="{EDEF4F82-1237-4639-A0F7-385C1897CE66}">
      <dgm:prSet/>
      <dgm:spPr/>
      <dgm:t>
        <a:bodyPr rtlCol="0"/>
        <a:lstStyle/>
        <a:p>
          <a:pPr rtl="0"/>
          <a:endParaRPr lang="it-IT" noProof="0" dirty="0"/>
        </a:p>
      </dgm:t>
    </dgm:pt>
    <dgm:pt modelId="{5605D28D-2CE6-4513-8566-952984E21E14}">
      <dgm:prSet phldrT="[Text]"/>
      <dgm:spPr/>
      <dgm:t>
        <a:bodyPr/>
        <a:lstStyle/>
        <a:p>
          <a:pPr>
            <a:lnSpc>
              <a:spcPct val="100000"/>
            </a:lnSpc>
          </a:pPr>
          <a:r>
            <a:rPr lang="it-IT" noProof="0" dirty="0" err="1">
              <a:solidFill>
                <a:schemeClr val="bg1"/>
              </a:solidFill>
            </a:rPr>
            <a:t>Maintainer</a:t>
          </a:r>
          <a:r>
            <a:rPr lang="it-IT" noProof="0" dirty="0">
              <a:solidFill>
                <a:schemeClr val="bg1"/>
              </a:solidFill>
            </a:rPr>
            <a:t> home page</a:t>
          </a:r>
        </a:p>
      </dgm:t>
    </dgm:pt>
    <dgm:pt modelId="{EB15AB98-362B-4E70-A3DA-995FC3E8BA79}" type="parTrans" cxnId="{FAF3F884-F0CF-440F-8CB1-B7648AB1B138}">
      <dgm:prSet/>
      <dgm:spPr/>
      <dgm:t>
        <a:bodyPr rtlCol="0"/>
        <a:lstStyle/>
        <a:p>
          <a:pPr rtl="0"/>
          <a:endParaRPr lang="it-IT" noProof="0" dirty="0"/>
        </a:p>
      </dgm:t>
    </dgm:pt>
    <dgm:pt modelId="{823D1971-2C4D-4EC5-A874-2F463DE37109}" type="sibTrans" cxnId="{FAF3F884-F0CF-440F-8CB1-B7648AB1B138}">
      <dgm:prSet/>
      <dgm:spPr/>
      <dgm:t>
        <a:bodyPr rtlCol="0"/>
        <a:lstStyle/>
        <a:p>
          <a:pPr rtl="0"/>
          <a:endParaRPr lang="it-IT" noProof="0" dirty="0"/>
        </a:p>
      </dgm:t>
    </dgm:pt>
    <dgm:pt modelId="{9DB523AE-4584-4F83-AC0F-15104CF30B0A}">
      <dgm:prSet phldrT="[Text]"/>
      <dgm:spPr/>
      <dgm:t>
        <a:bodyPr/>
        <a:lstStyle/>
        <a:p>
          <a:pPr>
            <a:lnSpc>
              <a:spcPct val="100000"/>
            </a:lnSpc>
          </a:pPr>
          <a:r>
            <a:rPr lang="it-IT" noProof="0" dirty="0" err="1">
              <a:solidFill>
                <a:schemeClr val="bg1"/>
              </a:solidFill>
            </a:rPr>
            <a:t>Registration</a:t>
          </a:r>
          <a:r>
            <a:rPr lang="it-IT" noProof="0" dirty="0">
              <a:solidFill>
                <a:schemeClr val="bg1"/>
              </a:solidFill>
            </a:rPr>
            <a:t> Module</a:t>
          </a:r>
        </a:p>
      </dgm:t>
    </dgm:pt>
    <dgm:pt modelId="{D5A55FDC-7288-4CBE-80A4-EF98587ADF7B}" type="parTrans" cxnId="{D89900F0-CFE3-493C-814B-1769A99844E8}">
      <dgm:prSet/>
      <dgm:spPr/>
      <dgm:t>
        <a:bodyPr/>
        <a:lstStyle/>
        <a:p>
          <a:endParaRPr lang="it-IT"/>
        </a:p>
      </dgm:t>
    </dgm:pt>
    <dgm:pt modelId="{95602EC6-5339-4031-952F-BD544468D35F}" type="sibTrans" cxnId="{D89900F0-CFE3-493C-814B-1769A99844E8}">
      <dgm:prSet/>
      <dgm:spPr/>
      <dgm:t>
        <a:bodyPr/>
        <a:lstStyle/>
        <a:p>
          <a:endParaRPr lang="it-IT"/>
        </a:p>
      </dgm:t>
    </dgm:pt>
    <dgm:pt modelId="{45CFA848-81C4-4452-8CEC-7C8488215A58}">
      <dgm:prSet phldrT="[Text]"/>
      <dgm:spPr/>
      <dgm:t>
        <a:bodyPr/>
        <a:lstStyle/>
        <a:p>
          <a:pPr>
            <a:lnSpc>
              <a:spcPct val="100000"/>
            </a:lnSpc>
          </a:pPr>
          <a:r>
            <a:rPr lang="it-IT" noProof="0" dirty="0" err="1">
              <a:solidFill>
                <a:schemeClr val="bg1"/>
              </a:solidFill>
            </a:rPr>
            <a:t>Profile</a:t>
          </a:r>
          <a:r>
            <a:rPr lang="it-IT" noProof="0" dirty="0">
              <a:solidFill>
                <a:schemeClr val="bg1"/>
              </a:solidFill>
            </a:rPr>
            <a:t> page</a:t>
          </a:r>
        </a:p>
      </dgm:t>
    </dgm:pt>
    <dgm:pt modelId="{E23EB432-D4E7-44E4-B25C-2139C8CEDF09}" type="sibTrans" cxnId="{EB02A944-5CB8-4403-92CE-E93EE7BE8D8A}">
      <dgm:prSet/>
      <dgm:spPr/>
      <dgm:t>
        <a:bodyPr/>
        <a:lstStyle/>
        <a:p>
          <a:endParaRPr lang="it-IT"/>
        </a:p>
      </dgm:t>
    </dgm:pt>
    <dgm:pt modelId="{90A8F528-BD6B-40B6-96B8-0DC679350459}" type="parTrans" cxnId="{EB02A944-5CB8-4403-92CE-E93EE7BE8D8A}">
      <dgm:prSet/>
      <dgm:spPr/>
      <dgm:t>
        <a:bodyPr/>
        <a:lstStyle/>
        <a:p>
          <a:endParaRPr lang="it-IT"/>
        </a:p>
      </dgm:t>
    </dgm:pt>
    <dgm:pt modelId="{7757681A-B3D2-431B-AFFA-2EAD0F2FF28C}">
      <dgm:prSet phldrT="[Text]"/>
      <dgm:spPr/>
      <dgm:t>
        <a:bodyPr rtlCol="0"/>
        <a:lstStyle/>
        <a:p>
          <a:pPr rtl="0">
            <a:lnSpc>
              <a:spcPct val="100000"/>
            </a:lnSpc>
          </a:pPr>
          <a:r>
            <a:rPr lang="it-IT" noProof="0" dirty="0"/>
            <a:t>Planner home page	</a:t>
          </a:r>
        </a:p>
      </dgm:t>
    </dgm:pt>
    <dgm:pt modelId="{1116D08F-85C1-4726-B14A-CF3EBE6DC448}" type="parTrans" cxnId="{08A7056E-550B-4EA6-8ADE-3026785FCDC0}">
      <dgm:prSet/>
      <dgm:spPr/>
      <dgm:t>
        <a:bodyPr/>
        <a:lstStyle/>
        <a:p>
          <a:endParaRPr lang="it-IT"/>
        </a:p>
      </dgm:t>
    </dgm:pt>
    <dgm:pt modelId="{698C8B37-2F93-4223-B5BF-4ED1006365F8}" type="sibTrans" cxnId="{08A7056E-550B-4EA6-8ADE-3026785FCDC0}">
      <dgm:prSet/>
      <dgm:spPr/>
      <dgm:t>
        <a:bodyPr/>
        <a:lstStyle/>
        <a:p>
          <a:endParaRPr lang="it-IT"/>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6"/>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6"/>
      <dgm:spPr/>
    </dgm:pt>
    <dgm:pt modelId="{429CABD1-4116-474B-81BF-735E2CA9DD00}" type="pres">
      <dgm:prSet presAssocID="{7E5AA53B-3EEE-4DE4-BB81-9044890C2946}" presName="dstNode" presStyleLbl="node1" presStyleIdx="0" presStyleCnt="6"/>
      <dgm:spPr/>
    </dgm:pt>
    <dgm:pt modelId="{58319267-C71E-43C9-94E1-827D0616C7A7}" type="pres">
      <dgm:prSet presAssocID="{6750AC01-D39D-4F3A-9DC8-2A211EE986A2}" presName="text_1" presStyleLbl="node1" presStyleIdx="0" presStyleCnt="6">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6"/>
      <dgm:spPr/>
    </dgm:pt>
    <dgm:pt modelId="{BE2B192C-FE26-4996-8D9B-8B011A3D55AE}" type="pres">
      <dgm:prSet presAssocID="{7757681A-B3D2-431B-AFFA-2EAD0F2FF28C}" presName="text_2" presStyleLbl="node1" presStyleIdx="1" presStyleCnt="6">
        <dgm:presLayoutVars>
          <dgm:bulletEnabled val="1"/>
        </dgm:presLayoutVars>
      </dgm:prSet>
      <dgm:spPr/>
    </dgm:pt>
    <dgm:pt modelId="{F8965467-37CB-443D-A7FC-BBB90BCE2EFD}" type="pres">
      <dgm:prSet presAssocID="{7757681A-B3D2-431B-AFFA-2EAD0F2FF28C}" presName="accent_2" presStyleCnt="0"/>
      <dgm:spPr/>
    </dgm:pt>
    <dgm:pt modelId="{273664E1-7C5A-42F3-8423-5980D840B303}" type="pres">
      <dgm:prSet presAssocID="{7757681A-B3D2-431B-AFFA-2EAD0F2FF28C}" presName="accentRepeatNode" presStyleLbl="solidFgAcc1" presStyleIdx="1" presStyleCnt="6"/>
      <dgm:spPr/>
    </dgm:pt>
    <dgm:pt modelId="{EAF52554-193B-4710-B8A7-2B26AA560ECA}" type="pres">
      <dgm:prSet presAssocID="{0BEF68B8-1228-47BB-83B5-7B9CD1E3F84E}" presName="text_3" presStyleLbl="node1" presStyleIdx="2" presStyleCnt="6">
        <dgm:presLayoutVars>
          <dgm:bulletEnabled val="1"/>
        </dgm:presLayoutVars>
      </dgm:prSet>
      <dgm:spPr/>
    </dgm:pt>
    <dgm:pt modelId="{DC9396E1-98CB-47B9-9B1C-0E4286CDBD9C}" type="pres">
      <dgm:prSet presAssocID="{0BEF68B8-1228-47BB-83B5-7B9CD1E3F84E}" presName="accent_3" presStyleCnt="0"/>
      <dgm:spPr/>
    </dgm:pt>
    <dgm:pt modelId="{3F8116AC-FAC3-4E95-9865-93CCFEB191B9}" type="pres">
      <dgm:prSet presAssocID="{0BEF68B8-1228-47BB-83B5-7B9CD1E3F84E}" presName="accentRepeatNode" presStyleLbl="solidFgAcc1" presStyleIdx="2" presStyleCnt="6"/>
      <dgm:spPr/>
    </dgm:pt>
    <dgm:pt modelId="{DF444988-1404-4271-AAB5-A60E56720CD9}" type="pres">
      <dgm:prSet presAssocID="{5605D28D-2CE6-4513-8566-952984E21E14}" presName="text_4" presStyleLbl="node1" presStyleIdx="3" presStyleCnt="6">
        <dgm:presLayoutVars>
          <dgm:bulletEnabled val="1"/>
        </dgm:presLayoutVars>
      </dgm:prSet>
      <dgm:spPr/>
    </dgm:pt>
    <dgm:pt modelId="{B273CB8D-B889-4EDD-A924-7E7BA19FFF9B}" type="pres">
      <dgm:prSet presAssocID="{5605D28D-2CE6-4513-8566-952984E21E14}" presName="accent_4" presStyleCnt="0"/>
      <dgm:spPr/>
    </dgm:pt>
    <dgm:pt modelId="{A965097E-32F1-4AB8-8C4E-2814A7596B2F}" type="pres">
      <dgm:prSet presAssocID="{5605D28D-2CE6-4513-8566-952984E21E14}" presName="accentRepeatNode" presStyleLbl="solidFgAcc1" presStyleIdx="3" presStyleCnt="6"/>
      <dgm:spPr/>
    </dgm:pt>
    <dgm:pt modelId="{18FF5C64-0F2C-4C51-A37D-7B7ECF27737F}" type="pres">
      <dgm:prSet presAssocID="{9DB523AE-4584-4F83-AC0F-15104CF30B0A}" presName="text_5" presStyleLbl="node1" presStyleIdx="4" presStyleCnt="6">
        <dgm:presLayoutVars>
          <dgm:bulletEnabled val="1"/>
        </dgm:presLayoutVars>
      </dgm:prSet>
      <dgm:spPr/>
    </dgm:pt>
    <dgm:pt modelId="{05680939-7D2A-43A8-B410-E10649E9971A}" type="pres">
      <dgm:prSet presAssocID="{9DB523AE-4584-4F83-AC0F-15104CF30B0A}" presName="accent_5" presStyleCnt="0"/>
      <dgm:spPr/>
    </dgm:pt>
    <dgm:pt modelId="{45F14B90-145B-4FAB-9D48-74F920FB2CE1}" type="pres">
      <dgm:prSet presAssocID="{9DB523AE-4584-4F83-AC0F-15104CF30B0A}" presName="accentRepeatNode" presStyleLbl="solidFgAcc1" presStyleIdx="4" presStyleCnt="6"/>
      <dgm:spPr/>
    </dgm:pt>
    <dgm:pt modelId="{1E7997B7-59ED-4C0C-BD93-71FF262681E4}" type="pres">
      <dgm:prSet presAssocID="{45CFA848-81C4-4452-8CEC-7C8488215A58}" presName="text_6" presStyleLbl="node1" presStyleIdx="5" presStyleCnt="6">
        <dgm:presLayoutVars>
          <dgm:bulletEnabled val="1"/>
        </dgm:presLayoutVars>
      </dgm:prSet>
      <dgm:spPr/>
    </dgm:pt>
    <dgm:pt modelId="{05105EAD-5650-471F-A44F-273F34C21559}" type="pres">
      <dgm:prSet presAssocID="{45CFA848-81C4-4452-8CEC-7C8488215A58}" presName="accent_6" presStyleCnt="0"/>
      <dgm:spPr/>
    </dgm:pt>
    <dgm:pt modelId="{AAAA4A41-1008-4F25-90FC-972D5C162DA8}" type="pres">
      <dgm:prSet presAssocID="{45CFA848-81C4-4452-8CEC-7C8488215A58}" presName="accentRepeatNode" presStyleLbl="solidFgAcc1" presStyleIdx="5" presStyleCnt="6"/>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EB02A944-5CB8-4403-92CE-E93EE7BE8D8A}" srcId="{7E5AA53B-3EEE-4DE4-BB81-9044890C2946}" destId="{45CFA848-81C4-4452-8CEC-7C8488215A58}" srcOrd="5" destOrd="0" parTransId="{90A8F528-BD6B-40B6-96B8-0DC679350459}" sibTransId="{E23EB432-D4E7-44E4-B25C-2139C8CEDF09}"/>
    <dgm:cxn modelId="{08A7056E-550B-4EA6-8ADE-3026785FCDC0}" srcId="{7E5AA53B-3EEE-4DE4-BB81-9044890C2946}" destId="{7757681A-B3D2-431B-AFFA-2EAD0F2FF28C}" srcOrd="1" destOrd="0" parTransId="{1116D08F-85C1-4726-B14A-CF3EBE6DC448}" sibTransId="{698C8B37-2F93-4223-B5BF-4ED1006365F8}"/>
    <dgm:cxn modelId="{29DA474E-5DFA-4C66-882F-319C49ABBB19}" type="presOf" srcId="{6750AC01-D39D-4F3A-9DC8-2A211EE986A2}" destId="{58319267-C71E-43C9-94E1-827D0616C7A7}" srcOrd="0" destOrd="0" presId="urn:microsoft.com/office/officeart/2008/layout/VerticalCurvedList"/>
    <dgm:cxn modelId="{EDEF4F82-1237-4639-A0F7-385C1897CE66}" srcId="{7E5AA53B-3EEE-4DE4-BB81-9044890C2946}" destId="{0BEF68B8-1228-47BB-83B5-7B9CD1E3F84E}" srcOrd="2" destOrd="0" parTransId="{ED3A4BC2-B75A-4952-A38B-A42B5995DF05}" sibTransId="{FD949706-EDCC-4ADC-8EDF-8EDA49C92325}"/>
    <dgm:cxn modelId="{FAF3F884-F0CF-440F-8CB1-B7648AB1B138}" srcId="{7E5AA53B-3EEE-4DE4-BB81-9044890C2946}" destId="{5605D28D-2CE6-4513-8566-952984E21E14}" srcOrd="3"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137EC98-B445-4B59-B8C4-6074A2E141F0}" type="presOf" srcId="{0BEF68B8-1228-47BB-83B5-7B9CD1E3F84E}" destId="{EAF52554-193B-4710-B8A7-2B26AA560ECA}" srcOrd="0" destOrd="0" presId="urn:microsoft.com/office/officeart/2008/layout/VerticalCurvedList"/>
    <dgm:cxn modelId="{D628FA98-8F65-49D7-9F41-830DD0F7A8AF}" type="presOf" srcId="{45CFA848-81C4-4452-8CEC-7C8488215A58}" destId="{1E7997B7-59ED-4C0C-BD93-71FF262681E4}" srcOrd="0" destOrd="0" presId="urn:microsoft.com/office/officeart/2008/layout/VerticalCurvedList"/>
    <dgm:cxn modelId="{1FD262BE-4801-40BB-BEF8-75AD1BAF6F02}" type="presOf" srcId="{7757681A-B3D2-431B-AFFA-2EAD0F2FF28C}" destId="{BE2B192C-FE26-4996-8D9B-8B011A3D55AE}" srcOrd="0" destOrd="0" presId="urn:microsoft.com/office/officeart/2008/layout/VerticalCurvedList"/>
    <dgm:cxn modelId="{24C960C6-24C8-4225-9911-DE683FE6FB15}" type="presOf" srcId="{5605D28D-2CE6-4513-8566-952984E21E14}" destId="{DF444988-1404-4271-AAB5-A60E56720CD9}" srcOrd="0" destOrd="0" presId="urn:microsoft.com/office/officeart/2008/layout/VerticalCurvedList"/>
    <dgm:cxn modelId="{A21E7FD1-65FB-40DD-814A-DD79D1DD2EFA}" type="presOf" srcId="{9DB523AE-4584-4F83-AC0F-15104CF30B0A}" destId="{18FF5C64-0F2C-4C51-A37D-7B7ECF27737F}" srcOrd="0" destOrd="0" presId="urn:microsoft.com/office/officeart/2008/layout/VerticalCurvedList"/>
    <dgm:cxn modelId="{D89900F0-CFE3-493C-814B-1769A99844E8}" srcId="{7E5AA53B-3EEE-4DE4-BB81-9044890C2946}" destId="{9DB523AE-4584-4F83-AC0F-15104CF30B0A}" srcOrd="4" destOrd="0" parTransId="{D5A55FDC-7288-4CBE-80A4-EF98587ADF7B}" sibTransId="{95602EC6-5339-4031-952F-BD544468D35F}"/>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FD8DAF46-1C07-4AFE-A574-450EBC8FA3FE}" type="presParOf" srcId="{90561C55-3C6E-4D53-85E1-2C50BCDDA392}" destId="{BE2B192C-FE26-4996-8D9B-8B011A3D55AE}" srcOrd="3" destOrd="0" presId="urn:microsoft.com/office/officeart/2008/layout/VerticalCurvedList"/>
    <dgm:cxn modelId="{837D2A6E-0BE1-40DA-A183-29E24DC25D4D}" type="presParOf" srcId="{90561C55-3C6E-4D53-85E1-2C50BCDDA392}" destId="{F8965467-37CB-443D-A7FC-BBB90BCE2EFD}" srcOrd="4" destOrd="0" presId="urn:microsoft.com/office/officeart/2008/layout/VerticalCurvedList"/>
    <dgm:cxn modelId="{738971D9-9FEF-4A12-9944-100577325B33}" type="presParOf" srcId="{F8965467-37CB-443D-A7FC-BBB90BCE2EFD}" destId="{273664E1-7C5A-42F3-8423-5980D840B303}" srcOrd="0" destOrd="0" presId="urn:microsoft.com/office/officeart/2008/layout/VerticalCurvedList"/>
    <dgm:cxn modelId="{F9E7D3AA-39E9-4EB3-9E9D-8F638FB9DF1D}" type="presParOf" srcId="{90561C55-3C6E-4D53-85E1-2C50BCDDA392}" destId="{EAF52554-193B-4710-B8A7-2B26AA560ECA}" srcOrd="5" destOrd="0" presId="urn:microsoft.com/office/officeart/2008/layout/VerticalCurvedList"/>
    <dgm:cxn modelId="{3C241D9F-4452-4672-B9B8-2AB73CD07DCB}" type="presParOf" srcId="{90561C55-3C6E-4D53-85E1-2C50BCDDA392}" destId="{DC9396E1-98CB-47B9-9B1C-0E4286CDBD9C}" srcOrd="6" destOrd="0" presId="urn:microsoft.com/office/officeart/2008/layout/VerticalCurvedList"/>
    <dgm:cxn modelId="{57B33B8C-E0E9-454B-88ED-6EA56AECFEB6}" type="presParOf" srcId="{DC9396E1-98CB-47B9-9B1C-0E4286CDBD9C}" destId="{3F8116AC-FAC3-4E95-9865-93CCFEB191B9}" srcOrd="0" destOrd="0" presId="urn:microsoft.com/office/officeart/2008/layout/VerticalCurvedList"/>
    <dgm:cxn modelId="{52A83288-D482-4342-B034-6FCBEB519B09}" type="presParOf" srcId="{90561C55-3C6E-4D53-85E1-2C50BCDDA392}" destId="{DF444988-1404-4271-AAB5-A60E56720CD9}" srcOrd="7" destOrd="0" presId="urn:microsoft.com/office/officeart/2008/layout/VerticalCurvedList"/>
    <dgm:cxn modelId="{A3A59172-5D71-49D0-B245-A276463E4EE4}" type="presParOf" srcId="{90561C55-3C6E-4D53-85E1-2C50BCDDA392}" destId="{B273CB8D-B889-4EDD-A924-7E7BA19FFF9B}" srcOrd="8" destOrd="0" presId="urn:microsoft.com/office/officeart/2008/layout/VerticalCurvedList"/>
    <dgm:cxn modelId="{B5A32AFA-3FF7-491A-8F8A-A188908C6038}" type="presParOf" srcId="{B273CB8D-B889-4EDD-A924-7E7BA19FFF9B}" destId="{A965097E-32F1-4AB8-8C4E-2814A7596B2F}" srcOrd="0" destOrd="0" presId="urn:microsoft.com/office/officeart/2008/layout/VerticalCurvedList"/>
    <dgm:cxn modelId="{27D89912-D0FA-41FA-A466-2682FB380287}" type="presParOf" srcId="{90561C55-3C6E-4D53-85E1-2C50BCDDA392}" destId="{18FF5C64-0F2C-4C51-A37D-7B7ECF27737F}" srcOrd="9" destOrd="0" presId="urn:microsoft.com/office/officeart/2008/layout/VerticalCurvedList"/>
    <dgm:cxn modelId="{F3BE778C-15EE-4361-AFE6-BF629698691D}" type="presParOf" srcId="{90561C55-3C6E-4D53-85E1-2C50BCDDA392}" destId="{05680939-7D2A-43A8-B410-E10649E9971A}" srcOrd="10" destOrd="0" presId="urn:microsoft.com/office/officeart/2008/layout/VerticalCurvedList"/>
    <dgm:cxn modelId="{E811AE0D-6DFF-47B7-8B19-76D861446819}" type="presParOf" srcId="{05680939-7D2A-43A8-B410-E10649E9971A}" destId="{45F14B90-145B-4FAB-9D48-74F920FB2CE1}" srcOrd="0" destOrd="0" presId="urn:microsoft.com/office/officeart/2008/layout/VerticalCurvedList"/>
    <dgm:cxn modelId="{BCC849A2-9260-43C7-AA5B-B080BB30AAFC}" type="presParOf" srcId="{90561C55-3C6E-4D53-85E1-2C50BCDDA392}" destId="{1E7997B7-59ED-4C0C-BD93-71FF262681E4}" srcOrd="11" destOrd="0" presId="urn:microsoft.com/office/officeart/2008/layout/VerticalCurvedList"/>
    <dgm:cxn modelId="{0AD0FFAD-9033-4351-9505-53C98A4A9E5B}" type="presParOf" srcId="{90561C55-3C6E-4D53-85E1-2C50BCDDA392}" destId="{05105EAD-5650-471F-A44F-273F34C21559}" srcOrd="12" destOrd="0" presId="urn:microsoft.com/office/officeart/2008/layout/VerticalCurvedList"/>
    <dgm:cxn modelId="{2EF62A82-DA90-4875-9F07-BAAF6AE89BEC}" type="presParOf" srcId="{05105EAD-5650-471F-A44F-273F34C21559}" destId="{AAAA4A41-1008-4F25-90FC-972D5C162DA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6686111" y="-1022432"/>
          <a:ext cx="7957847" cy="7957847"/>
        </a:xfrm>
        <a:prstGeom prst="blockArc">
          <a:avLst>
            <a:gd name="adj1" fmla="val 18900000"/>
            <a:gd name="adj2" fmla="val 2700000"/>
            <a:gd name="adj3" fmla="val 271"/>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73334" y="311377"/>
          <a:ext cx="5657809" cy="62251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4124" tIns="63500" rIns="63500" bIns="63500" numCol="1" spcCol="1270" rtlCol="0" anchor="ctr" anchorCtr="0">
          <a:noAutofit/>
        </a:bodyPr>
        <a:lstStyle/>
        <a:p>
          <a:pPr marL="0" lvl="0" indent="0" algn="l" defTabSz="1111250" rtl="0">
            <a:lnSpc>
              <a:spcPct val="100000"/>
            </a:lnSpc>
            <a:spcBef>
              <a:spcPct val="0"/>
            </a:spcBef>
            <a:spcAft>
              <a:spcPct val="35000"/>
            </a:spcAft>
            <a:buNone/>
          </a:pPr>
          <a:r>
            <a:rPr lang="it-IT" sz="2500" kern="1200" noProof="0" dirty="0"/>
            <a:t>Login page</a:t>
          </a:r>
        </a:p>
      </dsp:txBody>
      <dsp:txXfrm>
        <a:off x="473334" y="311377"/>
        <a:ext cx="5657809" cy="622518"/>
      </dsp:txXfrm>
    </dsp:sp>
    <dsp:sp modelId="{07CB3071-D555-47DA-A36A-69EB91531FD8}">
      <dsp:nvSpPr>
        <dsp:cNvPr id="0" name=""/>
        <dsp:cNvSpPr/>
      </dsp:nvSpPr>
      <dsp:spPr>
        <a:xfrm>
          <a:off x="84259" y="233562"/>
          <a:ext cx="778148" cy="778148"/>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E2B192C-FE26-4996-8D9B-8B011A3D55AE}">
      <dsp:nvSpPr>
        <dsp:cNvPr id="0" name=""/>
        <dsp:cNvSpPr/>
      </dsp:nvSpPr>
      <dsp:spPr>
        <a:xfrm>
          <a:off x="985398" y="1245037"/>
          <a:ext cx="5145745" cy="62251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4124" tIns="63500" rIns="63500" bIns="63500" numCol="1" spcCol="1270" rtlCol="0" anchor="ctr" anchorCtr="0">
          <a:noAutofit/>
        </a:bodyPr>
        <a:lstStyle/>
        <a:p>
          <a:pPr marL="0" lvl="0" indent="0" algn="l" defTabSz="1111250" rtl="0">
            <a:lnSpc>
              <a:spcPct val="100000"/>
            </a:lnSpc>
            <a:spcBef>
              <a:spcPct val="0"/>
            </a:spcBef>
            <a:spcAft>
              <a:spcPct val="35000"/>
            </a:spcAft>
            <a:buNone/>
          </a:pPr>
          <a:r>
            <a:rPr lang="it-IT" sz="2500" kern="1200" noProof="0" dirty="0"/>
            <a:t>Planner home page	</a:t>
          </a:r>
        </a:p>
      </dsp:txBody>
      <dsp:txXfrm>
        <a:off x="985398" y="1245037"/>
        <a:ext cx="5145745" cy="622518"/>
      </dsp:txXfrm>
    </dsp:sp>
    <dsp:sp modelId="{273664E1-7C5A-42F3-8423-5980D840B303}">
      <dsp:nvSpPr>
        <dsp:cNvPr id="0" name=""/>
        <dsp:cNvSpPr/>
      </dsp:nvSpPr>
      <dsp:spPr>
        <a:xfrm>
          <a:off x="596324" y="1167222"/>
          <a:ext cx="778148" cy="778148"/>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AF52554-193B-4710-B8A7-2B26AA560ECA}">
      <dsp:nvSpPr>
        <dsp:cNvPr id="0" name=""/>
        <dsp:cNvSpPr/>
      </dsp:nvSpPr>
      <dsp:spPr>
        <a:xfrm>
          <a:off x="1219552" y="2178697"/>
          <a:ext cx="4911591" cy="62251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4124" tIns="63500" rIns="63500" bIns="63500" numCol="1" spcCol="1270" anchor="ctr" anchorCtr="0">
          <a:noAutofit/>
        </a:bodyPr>
        <a:lstStyle/>
        <a:p>
          <a:pPr marL="0" lvl="0" indent="0" algn="l" defTabSz="1111250">
            <a:lnSpc>
              <a:spcPct val="100000"/>
            </a:lnSpc>
            <a:spcBef>
              <a:spcPct val="0"/>
            </a:spcBef>
            <a:spcAft>
              <a:spcPct val="35000"/>
            </a:spcAft>
            <a:buNone/>
          </a:pPr>
          <a:r>
            <a:rPr lang="it-IT" sz="2500" kern="1200" noProof="0" dirty="0"/>
            <a:t>System Administrator home page</a:t>
          </a:r>
        </a:p>
      </dsp:txBody>
      <dsp:txXfrm>
        <a:off x="1219552" y="2178697"/>
        <a:ext cx="4911591" cy="622518"/>
      </dsp:txXfrm>
    </dsp:sp>
    <dsp:sp modelId="{3F8116AC-FAC3-4E95-9865-93CCFEB191B9}">
      <dsp:nvSpPr>
        <dsp:cNvPr id="0" name=""/>
        <dsp:cNvSpPr/>
      </dsp:nvSpPr>
      <dsp:spPr>
        <a:xfrm>
          <a:off x="830478" y="2100882"/>
          <a:ext cx="778148" cy="778148"/>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F444988-1404-4271-AAB5-A60E56720CD9}">
      <dsp:nvSpPr>
        <dsp:cNvPr id="0" name=""/>
        <dsp:cNvSpPr/>
      </dsp:nvSpPr>
      <dsp:spPr>
        <a:xfrm>
          <a:off x="1219552" y="3111765"/>
          <a:ext cx="4911591" cy="62251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4124" tIns="63500" rIns="63500" bIns="63500" numCol="1" spcCol="1270" anchor="ctr" anchorCtr="0">
          <a:noAutofit/>
        </a:bodyPr>
        <a:lstStyle/>
        <a:p>
          <a:pPr marL="0" lvl="0" indent="0" algn="l" defTabSz="1111250">
            <a:lnSpc>
              <a:spcPct val="100000"/>
            </a:lnSpc>
            <a:spcBef>
              <a:spcPct val="0"/>
            </a:spcBef>
            <a:spcAft>
              <a:spcPct val="35000"/>
            </a:spcAft>
            <a:buNone/>
          </a:pPr>
          <a:r>
            <a:rPr lang="it-IT" sz="2500" kern="1200" noProof="0" dirty="0" err="1">
              <a:solidFill>
                <a:schemeClr val="bg1"/>
              </a:solidFill>
            </a:rPr>
            <a:t>Maintainer</a:t>
          </a:r>
          <a:r>
            <a:rPr lang="it-IT" sz="2500" kern="1200" noProof="0" dirty="0">
              <a:solidFill>
                <a:schemeClr val="bg1"/>
              </a:solidFill>
            </a:rPr>
            <a:t> home page</a:t>
          </a:r>
        </a:p>
      </dsp:txBody>
      <dsp:txXfrm>
        <a:off x="1219552" y="3111765"/>
        <a:ext cx="4911591" cy="622518"/>
      </dsp:txXfrm>
    </dsp:sp>
    <dsp:sp modelId="{A965097E-32F1-4AB8-8C4E-2814A7596B2F}">
      <dsp:nvSpPr>
        <dsp:cNvPr id="0" name=""/>
        <dsp:cNvSpPr/>
      </dsp:nvSpPr>
      <dsp:spPr>
        <a:xfrm>
          <a:off x="830478" y="3033951"/>
          <a:ext cx="778148" cy="778148"/>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8FF5C64-0F2C-4C51-A37D-7B7ECF27737F}">
      <dsp:nvSpPr>
        <dsp:cNvPr id="0" name=""/>
        <dsp:cNvSpPr/>
      </dsp:nvSpPr>
      <dsp:spPr>
        <a:xfrm>
          <a:off x="985398" y="4045425"/>
          <a:ext cx="5145745" cy="62251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4124" tIns="63500" rIns="63500" bIns="63500" numCol="1" spcCol="1270" anchor="ctr" anchorCtr="0">
          <a:noAutofit/>
        </a:bodyPr>
        <a:lstStyle/>
        <a:p>
          <a:pPr marL="0" lvl="0" indent="0" algn="l" defTabSz="1111250">
            <a:lnSpc>
              <a:spcPct val="100000"/>
            </a:lnSpc>
            <a:spcBef>
              <a:spcPct val="0"/>
            </a:spcBef>
            <a:spcAft>
              <a:spcPct val="35000"/>
            </a:spcAft>
            <a:buNone/>
          </a:pPr>
          <a:r>
            <a:rPr lang="it-IT" sz="2500" kern="1200" noProof="0" dirty="0" err="1">
              <a:solidFill>
                <a:schemeClr val="bg1"/>
              </a:solidFill>
            </a:rPr>
            <a:t>Registration</a:t>
          </a:r>
          <a:r>
            <a:rPr lang="it-IT" sz="2500" kern="1200" noProof="0" dirty="0">
              <a:solidFill>
                <a:schemeClr val="bg1"/>
              </a:solidFill>
            </a:rPr>
            <a:t> Module</a:t>
          </a:r>
        </a:p>
      </dsp:txBody>
      <dsp:txXfrm>
        <a:off x="985398" y="4045425"/>
        <a:ext cx="5145745" cy="622518"/>
      </dsp:txXfrm>
    </dsp:sp>
    <dsp:sp modelId="{45F14B90-145B-4FAB-9D48-74F920FB2CE1}">
      <dsp:nvSpPr>
        <dsp:cNvPr id="0" name=""/>
        <dsp:cNvSpPr/>
      </dsp:nvSpPr>
      <dsp:spPr>
        <a:xfrm>
          <a:off x="596324" y="3967610"/>
          <a:ext cx="778148" cy="778148"/>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E7997B7-59ED-4C0C-BD93-71FF262681E4}">
      <dsp:nvSpPr>
        <dsp:cNvPr id="0" name=""/>
        <dsp:cNvSpPr/>
      </dsp:nvSpPr>
      <dsp:spPr>
        <a:xfrm>
          <a:off x="473334" y="4979085"/>
          <a:ext cx="5657809" cy="62251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4124" tIns="63500" rIns="63500" bIns="63500" numCol="1" spcCol="1270" anchor="ctr" anchorCtr="0">
          <a:noAutofit/>
        </a:bodyPr>
        <a:lstStyle/>
        <a:p>
          <a:pPr marL="0" lvl="0" indent="0" algn="l" defTabSz="1111250">
            <a:lnSpc>
              <a:spcPct val="100000"/>
            </a:lnSpc>
            <a:spcBef>
              <a:spcPct val="0"/>
            </a:spcBef>
            <a:spcAft>
              <a:spcPct val="35000"/>
            </a:spcAft>
            <a:buNone/>
          </a:pPr>
          <a:r>
            <a:rPr lang="it-IT" sz="2500" kern="1200" noProof="0" dirty="0" err="1">
              <a:solidFill>
                <a:schemeClr val="bg1"/>
              </a:solidFill>
            </a:rPr>
            <a:t>Profile</a:t>
          </a:r>
          <a:r>
            <a:rPr lang="it-IT" sz="2500" kern="1200" noProof="0" dirty="0">
              <a:solidFill>
                <a:schemeClr val="bg1"/>
              </a:solidFill>
            </a:rPr>
            <a:t> page</a:t>
          </a:r>
        </a:p>
      </dsp:txBody>
      <dsp:txXfrm>
        <a:off x="473334" y="4979085"/>
        <a:ext cx="5657809" cy="622518"/>
      </dsp:txXfrm>
    </dsp:sp>
    <dsp:sp modelId="{AAAA4A41-1008-4F25-90FC-972D5C162DA8}">
      <dsp:nvSpPr>
        <dsp:cNvPr id="0" name=""/>
        <dsp:cNvSpPr/>
      </dsp:nvSpPr>
      <dsp:spPr>
        <a:xfrm>
          <a:off x="84259" y="4901270"/>
          <a:ext cx="778148" cy="778148"/>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94CCDE7A-CCB0-4254-A938-021FE5E68C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FBBE8809-D314-459F-9468-4074EF195C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853C4C-502E-464F-BAA8-27DBB71A0B97}" type="datetimeFigureOut">
              <a:rPr lang="it-IT" smtClean="0"/>
              <a:t>09/12/2020</a:t>
            </a:fld>
            <a:endParaRPr lang="it-IT"/>
          </a:p>
        </p:txBody>
      </p:sp>
      <p:sp>
        <p:nvSpPr>
          <p:cNvPr id="4" name="Segnaposto piè di pagina 3">
            <a:extLst>
              <a:ext uri="{FF2B5EF4-FFF2-40B4-BE49-F238E27FC236}">
                <a16:creationId xmlns:a16="http://schemas.microsoft.com/office/drawing/2014/main" id="{E57FA047-E051-4289-A85E-B2C015C5BDC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0659A542-EC1B-4AD0-9F48-45B95ED926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C6DAC5-7919-4EFE-B589-B197185C6EBC}" type="slidenum">
              <a:rPr lang="it-IT" smtClean="0"/>
              <a:t>‹N›</a:t>
            </a:fld>
            <a:endParaRPr lang="it-IT"/>
          </a:p>
        </p:txBody>
      </p:sp>
    </p:spTree>
    <p:extLst>
      <p:ext uri="{BB962C8B-B14F-4D97-AF65-F5344CB8AC3E}">
        <p14:creationId xmlns:p14="http://schemas.microsoft.com/office/powerpoint/2010/main" val="33841929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6E82B-0561-4374-A755-5D7F376F3791}" type="datetimeFigureOut">
              <a:rPr lang="it-IT" noProof="0" smtClean="0"/>
              <a:t>09/12/2020</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noProof="0"/>
              <a:t>Modifica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7C824-2132-4BB7-8F95-0CAE4412AE81}" type="slidenum">
              <a:rPr lang="it-IT" noProof="0" smtClean="0"/>
              <a:t>‹N›</a:t>
            </a:fld>
            <a:endParaRPr lang="it-IT" noProof="0"/>
          </a:p>
        </p:txBody>
      </p:sp>
    </p:spTree>
    <p:extLst>
      <p:ext uri="{BB962C8B-B14F-4D97-AF65-F5344CB8AC3E}">
        <p14:creationId xmlns:p14="http://schemas.microsoft.com/office/powerpoint/2010/main" val="4438639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1317C824-2132-4BB7-8F95-0CAE4412AE81}" type="slidenum">
              <a:rPr lang="it-IT" noProof="0" smtClean="0"/>
              <a:t>4</a:t>
            </a:fld>
            <a:endParaRPr lang="it-IT" noProof="0"/>
          </a:p>
        </p:txBody>
      </p:sp>
    </p:spTree>
    <p:extLst>
      <p:ext uri="{BB962C8B-B14F-4D97-AF65-F5344CB8AC3E}">
        <p14:creationId xmlns:p14="http://schemas.microsoft.com/office/powerpoint/2010/main" val="286586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1317C824-2132-4BB7-8F95-0CAE4412AE81}" type="slidenum">
              <a:rPr lang="it-IT" noProof="0" smtClean="0"/>
              <a:t>10</a:t>
            </a:fld>
            <a:endParaRPr lang="it-IT" noProof="0"/>
          </a:p>
        </p:txBody>
      </p:sp>
    </p:spTree>
    <p:extLst>
      <p:ext uri="{BB962C8B-B14F-4D97-AF65-F5344CB8AC3E}">
        <p14:creationId xmlns:p14="http://schemas.microsoft.com/office/powerpoint/2010/main" val="180867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ttango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it-IT"/>
              <a:t>Fare clic per modificare lo stile del titolo dello schema</a:t>
            </a:r>
            <a:endParaRPr lang="it-IT" dirty="0"/>
          </a:p>
        </p:txBody>
      </p:sp>
      <p:sp>
        <p:nvSpPr>
          <p:cNvPr id="3" name="Sottotito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a:t>Fare clic per modificare lo stile del sottotitolo dello schema</a:t>
            </a:r>
            <a:endParaRPr lang="it-IT" dirty="0"/>
          </a:p>
        </p:txBody>
      </p:sp>
      <p:sp>
        <p:nvSpPr>
          <p:cNvPr id="4" name="Segnaposto dat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69B43E50-D8C0-4AB8-B692-D33F8FB1039E}" type="datetime1">
              <a:rPr lang="it-IT" smtClean="0"/>
              <a:t>09/12/2020</a:t>
            </a:fld>
            <a:endParaRPr lang="it-IT" dirty="0"/>
          </a:p>
        </p:txBody>
      </p:sp>
      <p:sp>
        <p:nvSpPr>
          <p:cNvPr id="5" name="Segnaposto piè di pa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it-IT" dirty="0"/>
          </a:p>
        </p:txBody>
      </p:sp>
      <p:sp>
        <p:nvSpPr>
          <p:cNvPr id="6" name="Segnaposto numero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ttango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9" name="Titolo 1"/>
          <p:cNvSpPr>
            <a:spLocks noGrp="1"/>
          </p:cNvSpPr>
          <p:nvPr>
            <p:ph type="title"/>
          </p:nvPr>
        </p:nvSpPr>
        <p:spPr>
          <a:xfrm>
            <a:off x="581192" y="702156"/>
            <a:ext cx="11029616" cy="1013800"/>
          </a:xfrm>
        </p:spPr>
        <p:txBody>
          <a:bodyPr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p>
            <a:pPr rtl="0"/>
            <a:fld id="{A5BDA436-B640-45F7-8025-0249A8DF7542}" type="datetime1">
              <a:rPr lang="it-IT" smtClean="0"/>
              <a:t>09/12/2020</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7" name="Rettango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verticale 1"/>
          <p:cNvSpPr>
            <a:spLocks noGrp="1"/>
          </p:cNvSpPr>
          <p:nvPr>
            <p:ph type="title" orient="vert"/>
          </p:nvPr>
        </p:nvSpPr>
        <p:spPr>
          <a:xfrm>
            <a:off x="8839201" y="675726"/>
            <a:ext cx="2004164" cy="5183073"/>
          </a:xfrm>
        </p:spPr>
        <p:txBody>
          <a:bodyPr vert="eaVert"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774923" y="675726"/>
            <a:ext cx="7896279" cy="5183073"/>
          </a:xfrm>
        </p:spPr>
        <p:txBody>
          <a:bodyPr vert="eaVert" rtlCol="0" anchor="t"/>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C23FC634-5A25-4169-AAD1-658470F5C9F9}" type="datetime1">
              <a:rPr lang="it-IT" smtClean="0"/>
              <a:t>09/12/2020</a:t>
            </a:fld>
            <a:endParaRPr lang="it-IT" dirty="0"/>
          </a:p>
        </p:txBody>
      </p:sp>
      <p:sp>
        <p:nvSpPr>
          <p:cNvPr id="5" name="Segnaposto piè di pagina 4"/>
          <p:cNvSpPr>
            <a:spLocks noGrp="1"/>
          </p:cNvSpPr>
          <p:nvPr>
            <p:ph type="ftr" sz="quarter" idx="11"/>
          </p:nvPr>
        </p:nvSpPr>
        <p:spPr>
          <a:xfrm>
            <a:off x="774923" y="5951811"/>
            <a:ext cx="7896279" cy="365125"/>
          </a:xfrm>
        </p:spPr>
        <p:txBody>
          <a:bodyPr rtlCol="0"/>
          <a:lstStyle/>
          <a:p>
            <a:pPr rtl="0"/>
            <a:endParaRPr lang="it-IT" dirty="0"/>
          </a:p>
        </p:txBody>
      </p:sp>
      <p:sp>
        <p:nvSpPr>
          <p:cNvPr id="6" name="Segnaposto numero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4291526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pPr rtl="0"/>
            <a:fld id="{69B43E50-D8C0-4AB8-B692-D33F8FB1039E}" type="datetime1">
              <a:rPr lang="it-IT" smtClean="0"/>
              <a:t>09/12/2020</a:t>
            </a:fld>
            <a:endParaRPr lang="it-IT" dirty="0"/>
          </a:p>
        </p:txBody>
      </p:sp>
      <p:sp>
        <p:nvSpPr>
          <p:cNvPr id="5" name="Footer Placeholder 4"/>
          <p:cNvSpPr>
            <a:spLocks noGrp="1"/>
          </p:cNvSpPr>
          <p:nvPr>
            <p:ph type="ftr" sz="quarter" idx="11"/>
          </p:nvPr>
        </p:nvSpPr>
        <p:spPr>
          <a:xfrm>
            <a:off x="1876424" y="5410201"/>
            <a:ext cx="5124886" cy="365125"/>
          </a:xfrm>
        </p:spPr>
        <p:txBody>
          <a:bodyPr/>
          <a:lstStyle/>
          <a:p>
            <a:pPr rtl="0"/>
            <a:endParaRPr lang="it-IT" dirty="0"/>
          </a:p>
        </p:txBody>
      </p:sp>
      <p:sp>
        <p:nvSpPr>
          <p:cNvPr id="6" name="Slide Number Placeholder 5"/>
          <p:cNvSpPr>
            <a:spLocks noGrp="1"/>
          </p:cNvSpPr>
          <p:nvPr>
            <p:ph type="sldNum" sz="quarter" idx="12"/>
          </p:nvPr>
        </p:nvSpPr>
        <p:spPr>
          <a:xfrm>
            <a:off x="9896911" y="5410199"/>
            <a:ext cx="771089" cy="365125"/>
          </a:xfrm>
        </p:spPr>
        <p:txBody>
          <a:bodyPr/>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1617019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pPr rtl="0"/>
            <a:fld id="{D0DAF5D6-3432-4737-940E-FCB92BD69F81}" type="datetime1">
              <a:rPr lang="it-IT" smtClean="0"/>
              <a:t>09/12/2020</a:t>
            </a:fld>
            <a:endParaRPr lang="it-IT" dirty="0"/>
          </a:p>
        </p:txBody>
      </p:sp>
      <p:sp>
        <p:nvSpPr>
          <p:cNvPr id="5" name="Footer Placeholder 4"/>
          <p:cNvSpPr>
            <a:spLocks noGrp="1"/>
          </p:cNvSpPr>
          <p:nvPr>
            <p:ph type="ftr" sz="quarter" idx="11"/>
          </p:nvPr>
        </p:nvSpPr>
        <p:spPr/>
        <p:txBody>
          <a:bodyPr/>
          <a:lstStyle/>
          <a:p>
            <a:pPr rtl="0"/>
            <a:endParaRPr lang="it-IT" dirty="0"/>
          </a:p>
        </p:txBody>
      </p:sp>
      <p:sp>
        <p:nvSpPr>
          <p:cNvPr id="6" name="Slide Number Placeholder 5"/>
          <p:cNvSpPr>
            <a:spLocks noGrp="1"/>
          </p:cNvSpPr>
          <p:nvPr>
            <p:ph type="sldNum" sz="quarter" idx="12"/>
          </p:nvPr>
        </p:nvSpPr>
        <p:spPr/>
        <p:txBody>
          <a:bodyPr/>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1331700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pPr rtl="0"/>
            <a:fld id="{8460E87A-404B-43E1-8A8D-30D2BCF7A226}" type="datetime1">
              <a:rPr lang="it-IT" smtClean="0"/>
              <a:t>09/12/2020</a:t>
            </a:fld>
            <a:endParaRPr lang="it-IT" dirty="0"/>
          </a:p>
        </p:txBody>
      </p:sp>
      <p:sp>
        <p:nvSpPr>
          <p:cNvPr id="5" name="Footer Placeholder 4"/>
          <p:cNvSpPr>
            <a:spLocks noGrp="1"/>
          </p:cNvSpPr>
          <p:nvPr>
            <p:ph type="ftr" sz="quarter" idx="11"/>
          </p:nvPr>
        </p:nvSpPr>
        <p:spPr/>
        <p:txBody>
          <a:bodyPr/>
          <a:lstStyle/>
          <a:p>
            <a:pPr rtl="0"/>
            <a:endParaRPr lang="it-IT" dirty="0"/>
          </a:p>
        </p:txBody>
      </p:sp>
      <p:sp>
        <p:nvSpPr>
          <p:cNvPr id="6" name="Slide Number Placeholder 5"/>
          <p:cNvSpPr>
            <a:spLocks noGrp="1"/>
          </p:cNvSpPr>
          <p:nvPr>
            <p:ph type="sldNum" sz="quarter" idx="12"/>
          </p:nvPr>
        </p:nvSpPr>
        <p:spPr/>
        <p:txBody>
          <a:bodyPr/>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205060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pPr rtl="0"/>
            <a:fld id="{A8C6B7B6-6BDC-4A28-8E73-1A61448F0380}" type="datetime1">
              <a:rPr lang="it-IT" smtClean="0"/>
              <a:t>09/12/2020</a:t>
            </a:fld>
            <a:endParaRPr lang="it-IT" dirty="0"/>
          </a:p>
        </p:txBody>
      </p:sp>
      <p:sp>
        <p:nvSpPr>
          <p:cNvPr id="6" name="Footer Placeholder 5"/>
          <p:cNvSpPr>
            <a:spLocks noGrp="1"/>
          </p:cNvSpPr>
          <p:nvPr>
            <p:ph type="ftr" sz="quarter" idx="11"/>
          </p:nvPr>
        </p:nvSpPr>
        <p:spPr/>
        <p:txBody>
          <a:bodyPr/>
          <a:lstStyle/>
          <a:p>
            <a:pPr rtl="0"/>
            <a:endParaRPr lang="it-IT" dirty="0"/>
          </a:p>
        </p:txBody>
      </p:sp>
      <p:sp>
        <p:nvSpPr>
          <p:cNvPr id="7" name="Slide Number Placeholder 6"/>
          <p:cNvSpPr>
            <a:spLocks noGrp="1"/>
          </p:cNvSpPr>
          <p:nvPr>
            <p:ph type="sldNum" sz="quarter" idx="12"/>
          </p:nvPr>
        </p:nvSpPr>
        <p:spPr/>
        <p:txBody>
          <a:bodyPr/>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173863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pPr rtl="0"/>
            <a:fld id="{BFD3F342-B5CF-4467-B9DB-4E2655A2B423}" type="datetime1">
              <a:rPr lang="it-IT" smtClean="0"/>
              <a:t>09/12/2020</a:t>
            </a:fld>
            <a:endParaRPr lang="it-IT" dirty="0"/>
          </a:p>
        </p:txBody>
      </p:sp>
      <p:sp>
        <p:nvSpPr>
          <p:cNvPr id="8" name="Footer Placeholder 7"/>
          <p:cNvSpPr>
            <a:spLocks noGrp="1"/>
          </p:cNvSpPr>
          <p:nvPr>
            <p:ph type="ftr" sz="quarter" idx="11"/>
          </p:nvPr>
        </p:nvSpPr>
        <p:spPr/>
        <p:txBody>
          <a:bodyPr/>
          <a:lstStyle/>
          <a:p>
            <a:pPr rtl="0"/>
            <a:endParaRPr lang="it-IT" dirty="0"/>
          </a:p>
        </p:txBody>
      </p:sp>
      <p:sp>
        <p:nvSpPr>
          <p:cNvPr id="9" name="Slide Number Placeholder 8"/>
          <p:cNvSpPr>
            <a:spLocks noGrp="1"/>
          </p:cNvSpPr>
          <p:nvPr>
            <p:ph type="sldNum" sz="quarter" idx="12"/>
          </p:nvPr>
        </p:nvSpPr>
        <p:spPr/>
        <p:txBody>
          <a:bodyPr/>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39622915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pPr rtl="0"/>
            <a:fld id="{ED8DD4B2-C3E2-48E8-85F3-188260B629C0}" type="datetime1">
              <a:rPr lang="it-IT" smtClean="0"/>
              <a:t>09/12/2020</a:t>
            </a:fld>
            <a:endParaRPr lang="it-IT" dirty="0"/>
          </a:p>
        </p:txBody>
      </p:sp>
      <p:sp>
        <p:nvSpPr>
          <p:cNvPr id="4" name="Footer Placeholder 3"/>
          <p:cNvSpPr>
            <a:spLocks noGrp="1"/>
          </p:cNvSpPr>
          <p:nvPr>
            <p:ph type="ftr" sz="quarter" idx="11"/>
          </p:nvPr>
        </p:nvSpPr>
        <p:spPr/>
        <p:txBody>
          <a:bodyPr/>
          <a:lstStyle/>
          <a:p>
            <a:pPr rtl="0"/>
            <a:endParaRPr lang="it-IT" dirty="0"/>
          </a:p>
        </p:txBody>
      </p:sp>
      <p:sp>
        <p:nvSpPr>
          <p:cNvPr id="5" name="Slide Number Placeholder 4"/>
          <p:cNvSpPr>
            <a:spLocks noGrp="1"/>
          </p:cNvSpPr>
          <p:nvPr>
            <p:ph type="sldNum" sz="quarter" idx="12"/>
          </p:nvPr>
        </p:nvSpPr>
        <p:spPr/>
        <p:txBody>
          <a:bodyPr/>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28388960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9F3A7810-D3C5-4121-96C0-0361F9B18797}" type="datetime1">
              <a:rPr lang="it-IT" smtClean="0"/>
              <a:t>09/12/2020</a:t>
            </a:fld>
            <a:endParaRPr lang="it-IT" dirty="0"/>
          </a:p>
        </p:txBody>
      </p:sp>
      <p:sp>
        <p:nvSpPr>
          <p:cNvPr id="3" name="Footer Placeholder 2"/>
          <p:cNvSpPr>
            <a:spLocks noGrp="1"/>
          </p:cNvSpPr>
          <p:nvPr>
            <p:ph type="ftr" sz="quarter" idx="11"/>
          </p:nvPr>
        </p:nvSpPr>
        <p:spPr/>
        <p:txBody>
          <a:bodyPr/>
          <a:lstStyle/>
          <a:p>
            <a:pPr rtl="0"/>
            <a:endParaRPr lang="it-IT" dirty="0"/>
          </a:p>
        </p:txBody>
      </p:sp>
      <p:sp>
        <p:nvSpPr>
          <p:cNvPr id="4" name="Slide Number Placeholder 3"/>
          <p:cNvSpPr>
            <a:spLocks noGrp="1"/>
          </p:cNvSpPr>
          <p:nvPr>
            <p:ph type="sldNum" sz="quarter" idx="12"/>
          </p:nvPr>
        </p:nvSpPr>
        <p:spPr/>
        <p:txBody>
          <a:bodyPr/>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15729480"/>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pPr rtl="0"/>
            <a:fld id="{37145F33-5E4E-49B7-BF39-AB2289E91211}" type="datetime1">
              <a:rPr lang="it-IT" smtClean="0"/>
              <a:t>09/12/2020</a:t>
            </a:fld>
            <a:endParaRPr lang="it-IT" dirty="0"/>
          </a:p>
        </p:txBody>
      </p:sp>
      <p:sp>
        <p:nvSpPr>
          <p:cNvPr id="6" name="Footer Placeholder 5"/>
          <p:cNvSpPr>
            <a:spLocks noGrp="1"/>
          </p:cNvSpPr>
          <p:nvPr>
            <p:ph type="ftr" sz="quarter" idx="11"/>
          </p:nvPr>
        </p:nvSpPr>
        <p:spPr/>
        <p:txBody>
          <a:bodyPr/>
          <a:lstStyle/>
          <a:p>
            <a:pPr rtl="0"/>
            <a:endParaRPr lang="it-IT" dirty="0"/>
          </a:p>
        </p:txBody>
      </p:sp>
      <p:sp>
        <p:nvSpPr>
          <p:cNvPr id="7" name="Slide Number Placeholder 6"/>
          <p:cNvSpPr>
            <a:spLocks noGrp="1"/>
          </p:cNvSpPr>
          <p:nvPr>
            <p:ph type="sldNum" sz="quarter" idx="12"/>
          </p:nvPr>
        </p:nvSpPr>
        <p:spPr/>
        <p:txBody>
          <a:bodyPr/>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3492724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ttango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1"/>
          <p:cNvSpPr>
            <a:spLocks noGrp="1"/>
          </p:cNvSpPr>
          <p:nvPr>
            <p:ph type="title"/>
          </p:nvPr>
        </p:nvSpPr>
        <p:spPr>
          <a:xfrm>
            <a:off x="581192" y="702156"/>
            <a:ext cx="11029616" cy="1013800"/>
          </a:xfrm>
        </p:spPr>
        <p:txBody>
          <a:bodyPr rtlCol="0"/>
          <a:lstStyle/>
          <a:p>
            <a:pPr rtl="0"/>
            <a:r>
              <a:rPr lang="it-IT"/>
              <a:t>Fare clic per modificare lo stile del titolo dello schema</a:t>
            </a:r>
            <a:endParaRPr lang="it-IT" dirty="0"/>
          </a:p>
        </p:txBody>
      </p:sp>
      <p:sp>
        <p:nvSpPr>
          <p:cNvPr id="3" name="Segnaposto contenuto 2"/>
          <p:cNvSpPr>
            <a:spLocks noGrp="1"/>
          </p:cNvSpPr>
          <p:nvPr>
            <p:ph idx="1"/>
          </p:nvPr>
        </p:nvSpPr>
        <p:spPr>
          <a:xfrm>
            <a:off x="581192" y="2180496"/>
            <a:ext cx="11029615" cy="3678303"/>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p>
            <a:pPr rtl="0"/>
            <a:fld id="{D0DAF5D6-3432-4737-940E-FCB92BD69F81}" type="datetime1">
              <a:rPr lang="it-IT" smtClean="0"/>
              <a:t>09/12/2020</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27399816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pPr rtl="0"/>
            <a:fld id="{338C4A86-2147-43A1-9110-C8F45FAA8631}" type="datetime1">
              <a:rPr lang="it-IT" smtClean="0"/>
              <a:t>09/12/2020</a:t>
            </a:fld>
            <a:endParaRPr lang="it-IT" dirty="0"/>
          </a:p>
        </p:txBody>
      </p:sp>
      <p:sp>
        <p:nvSpPr>
          <p:cNvPr id="6" name="Footer Placeholder 5"/>
          <p:cNvSpPr>
            <a:spLocks noGrp="1"/>
          </p:cNvSpPr>
          <p:nvPr>
            <p:ph type="ftr" sz="quarter" idx="11"/>
          </p:nvPr>
        </p:nvSpPr>
        <p:spPr/>
        <p:txBody>
          <a:bodyPr/>
          <a:lstStyle/>
          <a:p>
            <a:pPr rtl="0"/>
            <a:endParaRPr lang="it-IT" dirty="0"/>
          </a:p>
        </p:txBody>
      </p:sp>
      <p:sp>
        <p:nvSpPr>
          <p:cNvPr id="7" name="Slide Number Placeholder 6"/>
          <p:cNvSpPr>
            <a:spLocks noGrp="1"/>
          </p:cNvSpPr>
          <p:nvPr>
            <p:ph type="sldNum" sz="quarter" idx="12"/>
          </p:nvPr>
        </p:nvSpPr>
        <p:spPr/>
        <p:txBody>
          <a:bodyPr/>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32217982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pPr rtl="0"/>
            <a:fld id="{9F3A7810-D3C5-4121-96C0-0361F9B18797}" type="datetime1">
              <a:rPr lang="it-IT" smtClean="0"/>
              <a:t>09/12/2020</a:t>
            </a:fld>
            <a:endParaRPr lang="it-IT" dirty="0"/>
          </a:p>
        </p:txBody>
      </p:sp>
      <p:sp>
        <p:nvSpPr>
          <p:cNvPr id="6" name="Footer Placeholder 5"/>
          <p:cNvSpPr>
            <a:spLocks noGrp="1"/>
          </p:cNvSpPr>
          <p:nvPr>
            <p:ph type="ftr" sz="quarter" idx="11"/>
          </p:nvPr>
        </p:nvSpPr>
        <p:spPr/>
        <p:txBody>
          <a:bodyPr/>
          <a:lstStyle/>
          <a:p>
            <a:pPr rtl="0"/>
            <a:endParaRPr lang="it-IT" dirty="0"/>
          </a:p>
        </p:txBody>
      </p:sp>
      <p:sp>
        <p:nvSpPr>
          <p:cNvPr id="7" name="Slide Number Placeholder 6"/>
          <p:cNvSpPr>
            <a:spLocks noGrp="1"/>
          </p:cNvSpPr>
          <p:nvPr>
            <p:ph type="sldNum" sz="quarter" idx="12"/>
          </p:nvPr>
        </p:nvSpPr>
        <p:spPr/>
        <p:txBody>
          <a:bodyPr/>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1175652696"/>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pPr rtl="0"/>
            <a:fld id="{9F3A7810-D3C5-4121-96C0-0361F9B18797}" type="datetime1">
              <a:rPr lang="it-IT" smtClean="0"/>
              <a:t>09/12/2020</a:t>
            </a:fld>
            <a:endParaRPr lang="it-IT" dirty="0"/>
          </a:p>
        </p:txBody>
      </p:sp>
      <p:sp>
        <p:nvSpPr>
          <p:cNvPr id="6" name="Footer Placeholder 5"/>
          <p:cNvSpPr>
            <a:spLocks noGrp="1"/>
          </p:cNvSpPr>
          <p:nvPr>
            <p:ph type="ftr" sz="quarter" idx="11"/>
          </p:nvPr>
        </p:nvSpPr>
        <p:spPr/>
        <p:txBody>
          <a:bodyPr/>
          <a:lstStyle/>
          <a:p>
            <a:pPr rtl="0"/>
            <a:endParaRPr lang="it-IT" dirty="0"/>
          </a:p>
        </p:txBody>
      </p:sp>
      <p:sp>
        <p:nvSpPr>
          <p:cNvPr id="7" name="Slide Number Placeholder 6"/>
          <p:cNvSpPr>
            <a:spLocks noGrp="1"/>
          </p:cNvSpPr>
          <p:nvPr>
            <p:ph type="sldNum" sz="quarter" idx="12"/>
          </p:nvPr>
        </p:nvSpPr>
        <p:spPr/>
        <p:txBody>
          <a:bodyPr/>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542047780"/>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pPr rtl="0"/>
            <a:fld id="{9F3A7810-D3C5-4121-96C0-0361F9B18797}" type="datetime1">
              <a:rPr lang="it-IT" smtClean="0"/>
              <a:t>09/12/2020</a:t>
            </a:fld>
            <a:endParaRPr lang="it-IT" dirty="0"/>
          </a:p>
        </p:txBody>
      </p:sp>
      <p:sp>
        <p:nvSpPr>
          <p:cNvPr id="6" name="Footer Placeholder 5"/>
          <p:cNvSpPr>
            <a:spLocks noGrp="1"/>
          </p:cNvSpPr>
          <p:nvPr>
            <p:ph type="ftr" sz="quarter" idx="11"/>
          </p:nvPr>
        </p:nvSpPr>
        <p:spPr/>
        <p:txBody>
          <a:bodyPr/>
          <a:lstStyle/>
          <a:p>
            <a:pPr rtl="0"/>
            <a:endParaRPr lang="it-IT" dirty="0"/>
          </a:p>
        </p:txBody>
      </p:sp>
      <p:sp>
        <p:nvSpPr>
          <p:cNvPr id="7" name="Slide Number Placeholder 6"/>
          <p:cNvSpPr>
            <a:spLocks noGrp="1"/>
          </p:cNvSpPr>
          <p:nvPr>
            <p:ph type="sldNum" sz="quarter" idx="12"/>
          </p:nvPr>
        </p:nvSpPr>
        <p:spPr/>
        <p:txBody>
          <a:bodyPr/>
          <a:lstStyle/>
          <a:p>
            <a:pPr rtl="0"/>
            <a:fld id="{D57F1E4F-1CFF-5643-939E-217C01CDF565}" type="slidenum">
              <a:rPr lang="it-IT" smtClean="0"/>
              <a:pPr/>
              <a:t>‹N›</a:t>
            </a:fld>
            <a:endParaRPr lang="it-IT"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99754014"/>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pPr rtl="0"/>
            <a:fld id="{9F3A7810-D3C5-4121-96C0-0361F9B18797}" type="datetime1">
              <a:rPr lang="it-IT" smtClean="0"/>
              <a:t>09/12/2020</a:t>
            </a:fld>
            <a:endParaRPr lang="it-IT" dirty="0"/>
          </a:p>
        </p:txBody>
      </p:sp>
      <p:sp>
        <p:nvSpPr>
          <p:cNvPr id="6" name="Footer Placeholder 5"/>
          <p:cNvSpPr>
            <a:spLocks noGrp="1"/>
          </p:cNvSpPr>
          <p:nvPr>
            <p:ph type="ftr" sz="quarter" idx="11"/>
          </p:nvPr>
        </p:nvSpPr>
        <p:spPr/>
        <p:txBody>
          <a:bodyPr/>
          <a:lstStyle/>
          <a:p>
            <a:pPr rtl="0"/>
            <a:endParaRPr lang="it-IT" dirty="0"/>
          </a:p>
        </p:txBody>
      </p:sp>
      <p:sp>
        <p:nvSpPr>
          <p:cNvPr id="7" name="Slide Number Placeholder 6"/>
          <p:cNvSpPr>
            <a:spLocks noGrp="1"/>
          </p:cNvSpPr>
          <p:nvPr>
            <p:ph type="sldNum" sz="quarter" idx="12"/>
          </p:nvPr>
        </p:nvSpPr>
        <p:spPr/>
        <p:txBody>
          <a:bodyPr/>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3779654065"/>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pPr rtl="0"/>
            <a:fld id="{9F3A7810-D3C5-4121-96C0-0361F9B18797}" type="datetime1">
              <a:rPr lang="it-IT" smtClean="0"/>
              <a:t>09/12/2020</a:t>
            </a:fld>
            <a:endParaRPr lang="it-IT" dirty="0"/>
          </a:p>
        </p:txBody>
      </p:sp>
      <p:sp>
        <p:nvSpPr>
          <p:cNvPr id="4" name="Footer Placeholder 3"/>
          <p:cNvSpPr>
            <a:spLocks noGrp="1"/>
          </p:cNvSpPr>
          <p:nvPr>
            <p:ph type="ftr" sz="quarter" idx="11"/>
          </p:nvPr>
        </p:nvSpPr>
        <p:spPr/>
        <p:txBody>
          <a:bodyPr/>
          <a:lstStyle/>
          <a:p>
            <a:pPr rtl="0"/>
            <a:endParaRPr lang="it-IT" dirty="0"/>
          </a:p>
        </p:txBody>
      </p:sp>
      <p:sp>
        <p:nvSpPr>
          <p:cNvPr id="5" name="Slide Number Placeholder 4"/>
          <p:cNvSpPr>
            <a:spLocks noGrp="1"/>
          </p:cNvSpPr>
          <p:nvPr>
            <p:ph type="sldNum" sz="quarter" idx="12"/>
          </p:nvPr>
        </p:nvSpPr>
        <p:spPr/>
        <p:txBody>
          <a:bodyPr/>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3195620261"/>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pPr rtl="0"/>
            <a:fld id="{9F3A7810-D3C5-4121-96C0-0361F9B18797}" type="datetime1">
              <a:rPr lang="it-IT" smtClean="0"/>
              <a:t>09/12/2020</a:t>
            </a:fld>
            <a:endParaRPr lang="it-IT" dirty="0"/>
          </a:p>
        </p:txBody>
      </p:sp>
      <p:sp>
        <p:nvSpPr>
          <p:cNvPr id="4" name="Footer Placeholder 3"/>
          <p:cNvSpPr>
            <a:spLocks noGrp="1"/>
          </p:cNvSpPr>
          <p:nvPr>
            <p:ph type="ftr" sz="quarter" idx="11"/>
          </p:nvPr>
        </p:nvSpPr>
        <p:spPr/>
        <p:txBody>
          <a:bodyPr/>
          <a:lstStyle/>
          <a:p>
            <a:pPr rtl="0"/>
            <a:endParaRPr lang="it-IT" dirty="0"/>
          </a:p>
        </p:txBody>
      </p:sp>
      <p:sp>
        <p:nvSpPr>
          <p:cNvPr id="5" name="Slide Number Placeholder 4"/>
          <p:cNvSpPr>
            <a:spLocks noGrp="1"/>
          </p:cNvSpPr>
          <p:nvPr>
            <p:ph type="sldNum" sz="quarter" idx="12"/>
          </p:nvPr>
        </p:nvSpPr>
        <p:spPr/>
        <p:txBody>
          <a:bodyPr/>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3055023194"/>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pPr rtl="0"/>
            <a:fld id="{A5BDA436-B640-45F7-8025-0249A8DF7542}" type="datetime1">
              <a:rPr lang="it-IT" smtClean="0"/>
              <a:t>09/12/2020</a:t>
            </a:fld>
            <a:endParaRPr lang="it-IT" dirty="0"/>
          </a:p>
        </p:txBody>
      </p:sp>
      <p:sp>
        <p:nvSpPr>
          <p:cNvPr id="5" name="Footer Placeholder 4"/>
          <p:cNvSpPr>
            <a:spLocks noGrp="1"/>
          </p:cNvSpPr>
          <p:nvPr>
            <p:ph type="ftr" sz="quarter" idx="11"/>
          </p:nvPr>
        </p:nvSpPr>
        <p:spPr/>
        <p:txBody>
          <a:bodyPr/>
          <a:lstStyle/>
          <a:p>
            <a:pPr rtl="0"/>
            <a:endParaRPr lang="it-IT" dirty="0"/>
          </a:p>
        </p:txBody>
      </p:sp>
      <p:sp>
        <p:nvSpPr>
          <p:cNvPr id="6" name="Slide Number Placeholder 5"/>
          <p:cNvSpPr>
            <a:spLocks noGrp="1"/>
          </p:cNvSpPr>
          <p:nvPr>
            <p:ph type="sldNum" sz="quarter" idx="12"/>
          </p:nvPr>
        </p:nvSpPr>
        <p:spPr/>
        <p:txBody>
          <a:bodyPr/>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41653262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pPr rtl="0"/>
            <a:fld id="{9F3A7810-D3C5-4121-96C0-0361F9B18797}" type="datetime1">
              <a:rPr lang="it-IT" smtClean="0"/>
              <a:t>09/12/2020</a:t>
            </a:fld>
            <a:endParaRPr lang="it-IT" dirty="0"/>
          </a:p>
        </p:txBody>
      </p:sp>
      <p:sp>
        <p:nvSpPr>
          <p:cNvPr id="5" name="Footer Placeholder 4"/>
          <p:cNvSpPr>
            <a:spLocks noGrp="1"/>
          </p:cNvSpPr>
          <p:nvPr>
            <p:ph type="ftr" sz="quarter" idx="11"/>
          </p:nvPr>
        </p:nvSpPr>
        <p:spPr/>
        <p:txBody>
          <a:bodyPr/>
          <a:lstStyle/>
          <a:p>
            <a:pPr rtl="0"/>
            <a:endParaRPr lang="it-IT" dirty="0"/>
          </a:p>
        </p:txBody>
      </p:sp>
      <p:sp>
        <p:nvSpPr>
          <p:cNvPr id="6" name="Slide Number Placeholder 5"/>
          <p:cNvSpPr>
            <a:spLocks noGrp="1"/>
          </p:cNvSpPr>
          <p:nvPr>
            <p:ph type="sldNum" sz="quarter" idx="12"/>
          </p:nvPr>
        </p:nvSpPr>
        <p:spPr/>
        <p:txBody>
          <a:bodyPr/>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370999711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ttango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it-IT"/>
              <a:t>Fare clic per modificare lo stile del titolo dello schema</a:t>
            </a:r>
            <a:endParaRPr lang="it-IT" dirty="0"/>
          </a:p>
        </p:txBody>
      </p:sp>
      <p:sp>
        <p:nvSpPr>
          <p:cNvPr id="3" name="Segnaposto tes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a:t>Modificare gli stili del testo dello schema</a:t>
            </a:r>
            <a:endParaRPr lang="it-IT" dirty="0"/>
          </a:p>
        </p:txBody>
      </p:sp>
      <p:sp>
        <p:nvSpPr>
          <p:cNvPr id="4" name="Segnaposto data 3"/>
          <p:cNvSpPr>
            <a:spLocks noGrp="1"/>
          </p:cNvSpPr>
          <p:nvPr>
            <p:ph type="dt" sz="half" idx="10"/>
          </p:nvPr>
        </p:nvSpPr>
        <p:spPr/>
        <p:txBody>
          <a:bodyPr rtlCol="0"/>
          <a:lstStyle>
            <a:lvl1pPr>
              <a:defRPr>
                <a:solidFill>
                  <a:schemeClr val="accent1">
                    <a:lumMod val="75000"/>
                    <a:lumOff val="25000"/>
                  </a:schemeClr>
                </a:solidFill>
              </a:defRPr>
            </a:lvl1pPr>
          </a:lstStyle>
          <a:p>
            <a:pPr rtl="0"/>
            <a:fld id="{8460E87A-404B-43E1-8A8D-30D2BCF7A226}" type="datetime1">
              <a:rPr lang="it-IT" smtClean="0"/>
              <a:t>09/12/2020</a:t>
            </a:fld>
            <a:endParaRPr lang="it-IT" dirty="0"/>
          </a:p>
        </p:txBody>
      </p:sp>
      <p:sp>
        <p:nvSpPr>
          <p:cNvPr id="5" name="Segnaposto piè di pa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dirty="0"/>
          </a:p>
        </p:txBody>
      </p:sp>
      <p:sp>
        <p:nvSpPr>
          <p:cNvPr id="6" name="Segnaposto numero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ttango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1"/>
          <p:cNvSpPr>
            <a:spLocks noGrp="1"/>
          </p:cNvSpPr>
          <p:nvPr>
            <p:ph type="title"/>
          </p:nvPr>
        </p:nvSpPr>
        <p:spPr>
          <a:xfrm>
            <a:off x="581193" y="729658"/>
            <a:ext cx="11029616" cy="988332"/>
          </a:xfrm>
        </p:spPr>
        <p:txBody>
          <a:bodyPr rtlCol="0"/>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581193" y="2228003"/>
            <a:ext cx="5422390" cy="3633047"/>
          </a:xfrm>
        </p:spPr>
        <p:txBody>
          <a:bodyPr rtlCol="0">
            <a:norm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188417" y="2228003"/>
            <a:ext cx="5422392" cy="3633047"/>
          </a:xfrm>
        </p:spPr>
        <p:txBody>
          <a:bodyPr rtlCol="0">
            <a:norm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p>
            <a:pPr rtl="0"/>
            <a:fld id="{A8C6B7B6-6BDC-4A28-8E73-1A61448F0380}" type="datetime1">
              <a:rPr lang="it-IT" smtClean="0"/>
              <a:t>09/12/2020</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ttango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12" name="Titolo 1"/>
          <p:cNvSpPr>
            <a:spLocks noGrp="1"/>
          </p:cNvSpPr>
          <p:nvPr>
            <p:ph type="title"/>
          </p:nvPr>
        </p:nvSpPr>
        <p:spPr>
          <a:xfrm>
            <a:off x="581193" y="729658"/>
            <a:ext cx="11029616" cy="988332"/>
          </a:xfrm>
        </p:spPr>
        <p:txBody>
          <a:bodyPr rtlCol="0"/>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581194" y="2926052"/>
            <a:ext cx="5393100" cy="2934999"/>
          </a:xfrm>
        </p:spPr>
        <p:txBody>
          <a:bodyPr rtlCol="0" anchor="t">
            <a:norm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217709" y="2926052"/>
            <a:ext cx="5393100" cy="2934999"/>
          </a:xfrm>
        </p:spPr>
        <p:txBody>
          <a:bodyPr rtlCol="0" anchor="t">
            <a:norm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7" name="Segnaposto data 6"/>
          <p:cNvSpPr>
            <a:spLocks noGrp="1"/>
          </p:cNvSpPr>
          <p:nvPr>
            <p:ph type="dt" sz="half" idx="10"/>
          </p:nvPr>
        </p:nvSpPr>
        <p:spPr/>
        <p:txBody>
          <a:bodyPr rtlCol="0"/>
          <a:lstStyle/>
          <a:p>
            <a:pPr rtl="0"/>
            <a:fld id="{BFD3F342-B5CF-4467-B9DB-4E2655A2B423}" type="datetime1">
              <a:rPr lang="it-IT" smtClean="0"/>
              <a:t>09/12/2020</a:t>
            </a:fld>
            <a:endParaRPr lang="it-IT" dirty="0"/>
          </a:p>
        </p:txBody>
      </p:sp>
      <p:sp>
        <p:nvSpPr>
          <p:cNvPr id="8" name="Segnaposto piè di pagina 7"/>
          <p:cNvSpPr>
            <a:spLocks noGrp="1"/>
          </p:cNvSpPr>
          <p:nvPr>
            <p:ph type="ftr" sz="quarter" idx="11"/>
          </p:nvPr>
        </p:nvSpPr>
        <p:spPr/>
        <p:txBody>
          <a:bodyPr rtlCol="0"/>
          <a:lstStyle/>
          <a:p>
            <a:pPr rtl="0"/>
            <a:endParaRPr lang="it-IT" dirty="0"/>
          </a:p>
        </p:txBody>
      </p:sp>
      <p:sp>
        <p:nvSpPr>
          <p:cNvPr id="9" name="Segnaposto numero diapositiva 8"/>
          <p:cNvSpPr>
            <a:spLocks noGrp="1"/>
          </p:cNvSpPr>
          <p:nvPr>
            <p:ph type="sldNum" sz="quarter" idx="12"/>
          </p:nvPr>
        </p:nvSpPr>
        <p:spPr/>
        <p:txBody>
          <a:bodyPr rtlCol="0"/>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 name="Segnaposto data 2"/>
          <p:cNvSpPr>
            <a:spLocks noGrp="1"/>
          </p:cNvSpPr>
          <p:nvPr>
            <p:ph type="dt" sz="half" idx="10"/>
          </p:nvPr>
        </p:nvSpPr>
        <p:spPr/>
        <p:txBody>
          <a:bodyPr rtlCol="0"/>
          <a:lstStyle/>
          <a:p>
            <a:pPr rtl="0"/>
            <a:fld id="{ED8DD4B2-C3E2-48E8-85F3-188260B629C0}" type="datetime1">
              <a:rPr lang="it-IT" smtClean="0"/>
              <a:t>09/12/2020</a:t>
            </a:fld>
            <a:endParaRPr lang="it-IT" dirty="0"/>
          </a:p>
        </p:txBody>
      </p:sp>
      <p:sp>
        <p:nvSpPr>
          <p:cNvPr id="4" name="Segnaposto piè di pagina 3"/>
          <p:cNvSpPr>
            <a:spLocks noGrp="1"/>
          </p:cNvSpPr>
          <p:nvPr>
            <p:ph type="ftr" sz="quarter" idx="11"/>
          </p:nvPr>
        </p:nvSpPr>
        <p:spPr/>
        <p:txBody>
          <a:bodyPr rtlCol="0"/>
          <a:lstStyle/>
          <a:p>
            <a:pPr rtl="0"/>
            <a:endParaRPr lang="it-IT" dirty="0"/>
          </a:p>
        </p:txBody>
      </p:sp>
      <p:sp>
        <p:nvSpPr>
          <p:cNvPr id="5" name="Segnaposto numero diapositiva 4"/>
          <p:cNvSpPr>
            <a:spLocks noGrp="1"/>
          </p:cNvSpPr>
          <p:nvPr>
            <p:ph type="sldNum" sz="quarter" idx="12"/>
          </p:nvPr>
        </p:nvSpPr>
        <p:spPr/>
        <p:txBody>
          <a:bodyPr rtlCol="0"/>
          <a:lstStyle/>
          <a:p>
            <a:pPr rtl="0"/>
            <a:fld id="{D57F1E4F-1CFF-5643-939E-217C01CDF565}" type="slidenum">
              <a:rPr lang="it-IT" smtClean="0"/>
              <a:pPr/>
              <a:t>‹N›</a:t>
            </a:fld>
            <a:endParaRPr lang="it-IT" dirty="0"/>
          </a:p>
        </p:txBody>
      </p:sp>
      <p:sp>
        <p:nvSpPr>
          <p:cNvPr id="7" name="Rettango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8" name="Titolo 1"/>
          <p:cNvSpPr>
            <a:spLocks noGrp="1"/>
          </p:cNvSpPr>
          <p:nvPr>
            <p:ph type="title"/>
          </p:nvPr>
        </p:nvSpPr>
        <p:spPr>
          <a:xfrm>
            <a:off x="575894" y="729658"/>
            <a:ext cx="11029616" cy="988332"/>
          </a:xfrm>
        </p:spPr>
        <p:txBody>
          <a:bodyPr rtlCol="0"/>
          <a:lstStyle/>
          <a:p>
            <a:pPr rtl="0"/>
            <a:r>
              <a:rPr lang="it-IT"/>
              <a:t>Fare clic per modificare lo stile del titolo dello schema</a:t>
            </a:r>
            <a:endParaRPr lang="it-IT"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FF83F823-4EEB-4AE7-8B22-3110E500D1B4}" type="datetime1">
              <a:rPr lang="it-IT" smtClean="0"/>
              <a:t>09/12/2020</a:t>
            </a:fld>
            <a:endParaRPr lang="it-IT" dirty="0"/>
          </a:p>
        </p:txBody>
      </p:sp>
      <p:sp>
        <p:nvSpPr>
          <p:cNvPr id="3" name="Segnaposto piè di pagina 2"/>
          <p:cNvSpPr>
            <a:spLocks noGrp="1"/>
          </p:cNvSpPr>
          <p:nvPr>
            <p:ph type="ftr" sz="quarter" idx="11"/>
          </p:nvPr>
        </p:nvSpPr>
        <p:spPr/>
        <p:txBody>
          <a:bodyPr rtlCol="0"/>
          <a:lstStyle/>
          <a:p>
            <a:pPr rtl="0"/>
            <a:endParaRPr lang="it-IT" dirty="0"/>
          </a:p>
        </p:txBody>
      </p:sp>
      <p:sp>
        <p:nvSpPr>
          <p:cNvPr id="4" name="Segnaposto numero diapositiva 3"/>
          <p:cNvSpPr>
            <a:spLocks noGrp="1"/>
          </p:cNvSpPr>
          <p:nvPr>
            <p:ph type="sldNum" sz="quarter" idx="12"/>
          </p:nvPr>
        </p:nvSpPr>
        <p:spPr/>
        <p:txBody>
          <a:bodyPr rtlCol="0"/>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ttango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it-IT"/>
              <a:t>Fare clic per modificare lo stile del titolo dello schema</a:t>
            </a:r>
            <a:endParaRPr lang="it-IT" dirty="0"/>
          </a:p>
        </p:txBody>
      </p:sp>
      <p:sp>
        <p:nvSpPr>
          <p:cNvPr id="3" name="Segnaposto contenuto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testo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
        <p:nvSpPr>
          <p:cNvPr id="5" name="Segnaposto data 4"/>
          <p:cNvSpPr>
            <a:spLocks noGrp="1"/>
          </p:cNvSpPr>
          <p:nvPr>
            <p:ph type="dt" sz="half" idx="10"/>
          </p:nvPr>
        </p:nvSpPr>
        <p:spPr/>
        <p:txBody>
          <a:bodyPr rtlCol="0"/>
          <a:lstStyle>
            <a:lvl1pPr>
              <a:defRPr>
                <a:solidFill>
                  <a:schemeClr val="accent1">
                    <a:lumMod val="75000"/>
                    <a:lumOff val="25000"/>
                  </a:schemeClr>
                </a:solidFill>
              </a:defRPr>
            </a:lvl1pPr>
          </a:lstStyle>
          <a:p>
            <a:pPr rtl="0"/>
            <a:fld id="{37145F33-5E4E-49B7-BF39-AB2289E91211}" type="datetime1">
              <a:rPr lang="it-IT" smtClean="0"/>
              <a:t>09/12/2020</a:t>
            </a:fld>
            <a:endParaRPr lang="it-IT" dirty="0"/>
          </a:p>
        </p:txBody>
      </p:sp>
      <p:sp>
        <p:nvSpPr>
          <p:cNvPr id="6" name="Segnaposto piè di pa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dirty="0"/>
          </a:p>
        </p:txBody>
      </p:sp>
      <p:sp>
        <p:nvSpPr>
          <p:cNvPr id="7" name="Segnaposto numero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it-IT"/>
              <a:t>Fare clic per modificare lo stile del titolo dello schema</a:t>
            </a:r>
            <a:endParaRPr lang="it-IT" dirty="0"/>
          </a:p>
        </p:txBody>
      </p:sp>
      <p:sp>
        <p:nvSpPr>
          <p:cNvPr id="3" name="Segnaposto immagine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a:t>Fare clic sull'icona per inserire un'immagine</a:t>
            </a:r>
            <a:endParaRPr lang="it-IT" dirty="0"/>
          </a:p>
        </p:txBody>
      </p:sp>
      <p:sp>
        <p:nvSpPr>
          <p:cNvPr id="4" name="Segnaposto testo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
        <p:nvSpPr>
          <p:cNvPr id="5" name="Segnaposto data 4"/>
          <p:cNvSpPr>
            <a:spLocks noGrp="1"/>
          </p:cNvSpPr>
          <p:nvPr>
            <p:ph type="dt" sz="half" idx="10"/>
          </p:nvPr>
        </p:nvSpPr>
        <p:spPr/>
        <p:txBody>
          <a:bodyPr rtlCol="0"/>
          <a:lstStyle/>
          <a:p>
            <a:pPr rtl="0"/>
            <a:fld id="{338C4A86-2147-43A1-9110-C8F45FAA8631}" type="datetime1">
              <a:rPr lang="it-IT" smtClean="0"/>
              <a:t>09/12/2020</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it-IT"/>
              <a:t>Fare clic per modificare lo stile del titolo</a:t>
            </a:r>
            <a:endParaRPr lang="it-IT" dirty="0"/>
          </a:p>
        </p:txBody>
      </p:sp>
      <p:sp>
        <p:nvSpPr>
          <p:cNvPr id="3" name="Segnaposto tes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9F3A7810-D3C5-4121-96C0-0361F9B18797}" type="datetime1">
              <a:rPr lang="it-IT" smtClean="0"/>
              <a:t>09/12/2020</a:t>
            </a:fld>
            <a:endParaRPr lang="it-IT" dirty="0"/>
          </a:p>
        </p:txBody>
      </p:sp>
      <p:sp>
        <p:nvSpPr>
          <p:cNvPr id="5" name="Segnaposto piè di pa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it-IT" dirty="0"/>
          </a:p>
        </p:txBody>
      </p:sp>
      <p:sp>
        <p:nvSpPr>
          <p:cNvPr id="6" name="Segnaposto numero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it-IT" smtClean="0"/>
              <a:pPr/>
              <a:t>‹N›</a:t>
            </a:fld>
            <a:endParaRPr lang="it-IT" dirty="0"/>
          </a:p>
        </p:txBody>
      </p:sp>
      <p:sp>
        <p:nvSpPr>
          <p:cNvPr id="9" name="Rettango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10" name="Rettango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11" name="Rettango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9F3A7810-D3C5-4121-96C0-0361F9B18797}" type="datetime1">
              <a:rPr lang="it-IT" smtClean="0"/>
              <a:t>09/12/2020</a:t>
            </a:fld>
            <a:endParaRPr lang="it-IT"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it-IT"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3356206366"/>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5.xml"/><Relationship Id="rId5" Type="http://schemas.openxmlformats.org/officeDocument/2006/relationships/image" Target="../media/image8.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ttango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pic>
        <p:nvPicPr>
          <p:cNvPr id="7" name="Immagine 6" descr="Connessioni digitali">
            <a:extLst>
              <a:ext uri="{FF2B5EF4-FFF2-40B4-BE49-F238E27FC236}">
                <a16:creationId xmlns:a16="http://schemas.microsoft.com/office/drawing/2014/main" id="{3840F91C-EDD0-4D4E-A4AB-E6C77856C8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ttango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ttango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ttango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ttango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1">
            <a:extLst>
              <a:ext uri="{FF2B5EF4-FFF2-40B4-BE49-F238E27FC236}">
                <a16:creationId xmlns:a16="http://schemas.microsoft.com/office/drawing/2014/main" id="{C02C5318-1A1E-49D0-B2E2-A4B0FA9E8A40}"/>
              </a:ext>
            </a:extLst>
          </p:cNvPr>
          <p:cNvSpPr>
            <a:spLocks noGrp="1"/>
          </p:cNvSpPr>
          <p:nvPr>
            <p:ph type="ctrTitle"/>
          </p:nvPr>
        </p:nvSpPr>
        <p:spPr>
          <a:xfrm>
            <a:off x="463156" y="4453396"/>
            <a:ext cx="11260667" cy="642387"/>
          </a:xfrm>
        </p:spPr>
        <p:txBody>
          <a:bodyPr rtlCol="0">
            <a:normAutofit/>
          </a:bodyPr>
          <a:lstStyle/>
          <a:p>
            <a:pPr algn="ctr" rtl="0"/>
            <a:r>
              <a:rPr lang="it-IT" sz="2800" dirty="0">
                <a:solidFill>
                  <a:schemeClr val="bg1"/>
                </a:solidFill>
              </a:rPr>
              <a:t>First sprint</a:t>
            </a:r>
          </a:p>
        </p:txBody>
      </p:sp>
      <p:sp>
        <p:nvSpPr>
          <p:cNvPr id="3" name="Sottotitolo 2">
            <a:extLst>
              <a:ext uri="{FF2B5EF4-FFF2-40B4-BE49-F238E27FC236}">
                <a16:creationId xmlns:a16="http://schemas.microsoft.com/office/drawing/2014/main" id="{48B6CF59-4E5B-494D-A2F7-97ADD01E6497}"/>
              </a:ext>
            </a:extLst>
          </p:cNvPr>
          <p:cNvSpPr>
            <a:spLocks noGrp="1"/>
          </p:cNvSpPr>
          <p:nvPr>
            <p:ph type="subTitle" idx="1"/>
          </p:nvPr>
        </p:nvSpPr>
        <p:spPr>
          <a:xfrm>
            <a:off x="482601" y="5171673"/>
            <a:ext cx="11260667" cy="1143000"/>
          </a:xfrm>
        </p:spPr>
        <p:txBody>
          <a:bodyPr rtlCol="0">
            <a:normAutofit/>
          </a:bodyPr>
          <a:lstStyle/>
          <a:p>
            <a:pPr algn="ctr" rtl="0"/>
            <a:r>
              <a:rPr lang="it-IT" b="1" dirty="0">
                <a:solidFill>
                  <a:srgbClr val="7CEBFF"/>
                </a:solidFill>
              </a:rPr>
              <a:t>Il primo sprint riguarda la definizione degli utenti e i relativi criteri di accesso, la creazione del database, l’implementazione di prime pagine DELLA WEB-APPLICATION E LE PRIME </a:t>
            </a:r>
            <a:r>
              <a:rPr lang="it-IT" b="1" dirty="0" err="1">
                <a:solidFill>
                  <a:srgbClr val="7CEBFF"/>
                </a:solidFill>
              </a:rPr>
              <a:t>FUNZIONALITà</a:t>
            </a:r>
            <a:endParaRPr lang="it-IT" b="1"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ttango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pic>
        <p:nvPicPr>
          <p:cNvPr id="5" name="Immagine 4" descr="Numeri digitali">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ttango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0F87E73C-2B1A-4602-BFBE-CFE1E55D9B38}"/>
              </a:ext>
            </a:extLst>
          </p:cNvPr>
          <p:cNvSpPr>
            <a:spLocks noGrp="1"/>
          </p:cNvSpPr>
          <p:nvPr>
            <p:ph type="ctrTitle"/>
          </p:nvPr>
        </p:nvSpPr>
        <p:spPr>
          <a:xfrm>
            <a:off x="8042146" y="1419226"/>
            <a:ext cx="3703319" cy="1746762"/>
          </a:xfrm>
        </p:spPr>
        <p:txBody>
          <a:bodyPr rtlCol="0">
            <a:normAutofit/>
          </a:bodyPr>
          <a:lstStyle/>
          <a:p>
            <a:pPr rtl="0"/>
            <a:r>
              <a:rPr lang="it-IT" dirty="0">
                <a:solidFill>
                  <a:srgbClr val="FFFFFF"/>
                </a:solidFill>
              </a:rPr>
              <a:t>Grazie per l’attenzione</a:t>
            </a:r>
          </a:p>
        </p:txBody>
      </p:sp>
      <p:sp>
        <p:nvSpPr>
          <p:cNvPr id="3" name="Sottotitolo 2">
            <a:extLst>
              <a:ext uri="{FF2B5EF4-FFF2-40B4-BE49-F238E27FC236}">
                <a16:creationId xmlns:a16="http://schemas.microsoft.com/office/drawing/2014/main" id="{A9CB511D-EA45-4336-847C-1252667143B5}"/>
              </a:ext>
            </a:extLst>
          </p:cNvPr>
          <p:cNvSpPr>
            <a:spLocks noGrp="1"/>
          </p:cNvSpPr>
          <p:nvPr>
            <p:ph type="subTitle" idx="1"/>
          </p:nvPr>
        </p:nvSpPr>
        <p:spPr>
          <a:xfrm>
            <a:off x="9207420" y="5777881"/>
            <a:ext cx="3081576" cy="356220"/>
          </a:xfrm>
        </p:spPr>
        <p:txBody>
          <a:bodyPr rtlCol="0">
            <a:noAutofit/>
          </a:bodyPr>
          <a:lstStyle/>
          <a:p>
            <a:pPr algn="ctr" rtl="0"/>
            <a:r>
              <a:rPr lang="it-IT" sz="2800" b="1" i="1" dirty="0">
                <a:solidFill>
                  <a:schemeClr val="bg2"/>
                </a:solidFill>
              </a:rPr>
              <a:t>Team 6</a:t>
            </a:r>
          </a:p>
        </p:txBody>
      </p:sp>
      <p:grpSp>
        <p:nvGrpSpPr>
          <p:cNvPr id="14" name="Grup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ttango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ttango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ttango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A3260"/>
            </a:gs>
            <a:gs pos="23000">
              <a:srgbClr val="1A3260"/>
            </a:gs>
            <a:gs pos="69000">
              <a:srgbClr val="1A3260"/>
            </a:gs>
            <a:gs pos="97000">
              <a:srgbClr val="1A326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3" name="Titolo 1">
            <a:extLst>
              <a:ext uri="{FF2B5EF4-FFF2-40B4-BE49-F238E27FC236}">
                <a16:creationId xmlns:a16="http://schemas.microsoft.com/office/drawing/2014/main" id="{8807C36A-04E3-49C7-AD2A-8B3050279136}"/>
              </a:ext>
            </a:extLst>
          </p:cNvPr>
          <p:cNvSpPr>
            <a:spLocks noGrp="1"/>
          </p:cNvSpPr>
          <p:nvPr>
            <p:ph type="title"/>
          </p:nvPr>
        </p:nvSpPr>
        <p:spPr/>
        <p:txBody>
          <a:bodyPr rtlCol="0">
            <a:normAutofit/>
          </a:bodyPr>
          <a:lstStyle/>
          <a:p>
            <a:pPr algn="ctr" rtl="0"/>
            <a:r>
              <a:rPr lang="it-IT" dirty="0">
                <a:solidFill>
                  <a:srgbClr val="FFFEFF"/>
                </a:solidFill>
              </a:rPr>
              <a:t>CREAZIONE DEL DATABASE</a:t>
            </a:r>
          </a:p>
        </p:txBody>
      </p:sp>
      <p:sp>
        <p:nvSpPr>
          <p:cNvPr id="2" name="CasellaDiTesto 1">
            <a:extLst>
              <a:ext uri="{FF2B5EF4-FFF2-40B4-BE49-F238E27FC236}">
                <a16:creationId xmlns:a16="http://schemas.microsoft.com/office/drawing/2014/main" id="{42CD6B69-ED23-40FB-BB15-3AD59C54003E}"/>
              </a:ext>
            </a:extLst>
          </p:cNvPr>
          <p:cNvSpPr txBox="1"/>
          <p:nvPr/>
        </p:nvSpPr>
        <p:spPr>
          <a:xfrm>
            <a:off x="5630779" y="2975810"/>
            <a:ext cx="914400" cy="914400"/>
          </a:xfrm>
          <a:prstGeom prst="rect">
            <a:avLst/>
          </a:prstGeom>
          <a:noFill/>
        </p:spPr>
        <p:txBody>
          <a:bodyPr wrap="square" rtlCol="0">
            <a:spAutoFit/>
          </a:bodyPr>
          <a:lstStyle/>
          <a:p>
            <a:endParaRPr lang="it-IT" dirty="0"/>
          </a:p>
        </p:txBody>
      </p:sp>
      <p:sp>
        <p:nvSpPr>
          <p:cNvPr id="4" name="CasellaDiTesto 3">
            <a:extLst>
              <a:ext uri="{FF2B5EF4-FFF2-40B4-BE49-F238E27FC236}">
                <a16:creationId xmlns:a16="http://schemas.microsoft.com/office/drawing/2014/main" id="{8B1F906F-5BEF-471C-B9EC-AB11928CD5BB}"/>
              </a:ext>
            </a:extLst>
          </p:cNvPr>
          <p:cNvSpPr txBox="1"/>
          <p:nvPr/>
        </p:nvSpPr>
        <p:spPr>
          <a:xfrm>
            <a:off x="7167739" y="1992165"/>
            <a:ext cx="4299285" cy="3970318"/>
          </a:xfrm>
          <a:prstGeom prst="rect">
            <a:avLst/>
          </a:prstGeom>
          <a:noFill/>
        </p:spPr>
        <p:txBody>
          <a:bodyPr wrap="square" rtlCol="0">
            <a:spAutoFit/>
          </a:bodyPr>
          <a:lstStyle/>
          <a:p>
            <a:r>
              <a:rPr lang="it-IT" b="1" dirty="0"/>
              <a:t>1° STEP</a:t>
            </a:r>
          </a:p>
          <a:p>
            <a:r>
              <a:rPr lang="it-IT" dirty="0"/>
              <a:t>Il primo step per l’implementazione della web-</a:t>
            </a:r>
            <a:r>
              <a:rPr lang="it-IT" dirty="0" err="1"/>
              <a:t>application</a:t>
            </a:r>
            <a:r>
              <a:rPr lang="it-IT" dirty="0"/>
              <a:t> è stata la creazione del DATABASE in MySQL. Successivamente si è passati al popolamento dello stesso inserendo le prime tabelle, in particolare:</a:t>
            </a:r>
          </a:p>
          <a:p>
            <a:pPr marL="285750" indent="-285750">
              <a:buFontTx/>
              <a:buChar char="-"/>
            </a:pPr>
            <a:r>
              <a:rPr lang="it-IT" dirty="0"/>
              <a:t>Activity;</a:t>
            </a:r>
          </a:p>
          <a:p>
            <a:pPr marL="285750" indent="-285750">
              <a:buFontTx/>
              <a:buChar char="-"/>
            </a:pPr>
            <a:r>
              <a:rPr lang="it-IT" dirty="0" err="1"/>
              <a:t>Material</a:t>
            </a:r>
            <a:r>
              <a:rPr lang="it-IT" dirty="0"/>
              <a:t>;</a:t>
            </a:r>
          </a:p>
          <a:p>
            <a:pPr marL="285750" indent="-285750">
              <a:buFontTx/>
              <a:buChar char="-"/>
            </a:pPr>
            <a:r>
              <a:rPr lang="it-IT" dirty="0"/>
              <a:t>Access.</a:t>
            </a:r>
          </a:p>
          <a:p>
            <a:r>
              <a:rPr lang="it-IT" dirty="0"/>
              <a:t>Queste tre tabelle gestiscono rispettivamente gli accessi al sito (utenti registrati e super-user), i materiali disponibili e le attività di manutenzione (</a:t>
            </a:r>
            <a:r>
              <a:rPr lang="it-IT" dirty="0" err="1"/>
              <a:t>Material</a:t>
            </a:r>
            <a:r>
              <a:rPr lang="it-IT" dirty="0"/>
              <a:t> e Activity sono ancora in fase di popolamento).</a:t>
            </a:r>
          </a:p>
        </p:txBody>
      </p:sp>
      <p:pic>
        <p:nvPicPr>
          <p:cNvPr id="5" name="Immagine 4">
            <a:extLst>
              <a:ext uri="{FF2B5EF4-FFF2-40B4-BE49-F238E27FC236}">
                <a16:creationId xmlns:a16="http://schemas.microsoft.com/office/drawing/2014/main" id="{608DE4CF-F971-46B7-9560-19D8668CACAA}"/>
              </a:ext>
            </a:extLst>
          </p:cNvPr>
          <p:cNvPicPr>
            <a:picLocks noChangeAspect="1"/>
          </p:cNvPicPr>
          <p:nvPr/>
        </p:nvPicPr>
        <p:blipFill>
          <a:blip r:embed="rId2"/>
          <a:stretch>
            <a:fillRect/>
          </a:stretch>
        </p:blipFill>
        <p:spPr>
          <a:xfrm>
            <a:off x="1363579" y="2097088"/>
            <a:ext cx="5181600" cy="822960"/>
          </a:xfrm>
          <a:prstGeom prst="rect">
            <a:avLst/>
          </a:prstGeom>
        </p:spPr>
      </p:pic>
      <p:pic>
        <p:nvPicPr>
          <p:cNvPr id="7" name="Immagine 6">
            <a:extLst>
              <a:ext uri="{FF2B5EF4-FFF2-40B4-BE49-F238E27FC236}">
                <a16:creationId xmlns:a16="http://schemas.microsoft.com/office/drawing/2014/main" id="{7159327F-187C-44F6-BEB7-BE99BA465D7C}"/>
              </a:ext>
            </a:extLst>
          </p:cNvPr>
          <p:cNvPicPr>
            <a:picLocks noChangeAspect="1"/>
          </p:cNvPicPr>
          <p:nvPr/>
        </p:nvPicPr>
        <p:blipFill>
          <a:blip r:embed="rId3"/>
          <a:stretch>
            <a:fillRect/>
          </a:stretch>
        </p:blipFill>
        <p:spPr>
          <a:xfrm>
            <a:off x="2267559" y="3687049"/>
            <a:ext cx="3146467" cy="250904"/>
          </a:xfrm>
          <a:prstGeom prst="rect">
            <a:avLst/>
          </a:prstGeom>
        </p:spPr>
      </p:pic>
      <p:pic>
        <p:nvPicPr>
          <p:cNvPr id="9" name="Immagine 8">
            <a:extLst>
              <a:ext uri="{FF2B5EF4-FFF2-40B4-BE49-F238E27FC236}">
                <a16:creationId xmlns:a16="http://schemas.microsoft.com/office/drawing/2014/main" id="{61C80BE9-95B8-427F-8907-86F7B4426447}"/>
              </a:ext>
            </a:extLst>
          </p:cNvPr>
          <p:cNvPicPr>
            <a:picLocks noChangeAspect="1"/>
          </p:cNvPicPr>
          <p:nvPr/>
        </p:nvPicPr>
        <p:blipFill>
          <a:blip r:embed="rId4"/>
          <a:stretch>
            <a:fillRect/>
          </a:stretch>
        </p:blipFill>
        <p:spPr>
          <a:xfrm>
            <a:off x="2778041" y="4669850"/>
            <a:ext cx="1912620" cy="289560"/>
          </a:xfrm>
          <a:prstGeom prst="rect">
            <a:avLst/>
          </a:prstGeom>
        </p:spPr>
      </p:pic>
      <p:sp>
        <p:nvSpPr>
          <p:cNvPr id="12" name="CasellaDiTesto 11">
            <a:extLst>
              <a:ext uri="{FF2B5EF4-FFF2-40B4-BE49-F238E27FC236}">
                <a16:creationId xmlns:a16="http://schemas.microsoft.com/office/drawing/2014/main" id="{B07D58C3-E46B-42E1-B854-8C96B1CEA4BF}"/>
              </a:ext>
            </a:extLst>
          </p:cNvPr>
          <p:cNvSpPr txBox="1"/>
          <p:nvPr/>
        </p:nvSpPr>
        <p:spPr>
          <a:xfrm>
            <a:off x="3117292" y="2916664"/>
            <a:ext cx="1234120" cy="307777"/>
          </a:xfrm>
          <a:prstGeom prst="rect">
            <a:avLst/>
          </a:prstGeom>
          <a:noFill/>
        </p:spPr>
        <p:txBody>
          <a:bodyPr wrap="none" rtlCol="0">
            <a:spAutoFit/>
          </a:bodyPr>
          <a:lstStyle/>
          <a:p>
            <a:r>
              <a:rPr lang="it-IT" sz="1400" b="1" dirty="0"/>
              <a:t>Account </a:t>
            </a:r>
            <a:r>
              <a:rPr lang="it-IT" sz="1400" b="1" dirty="0" err="1"/>
              <a:t>Table</a:t>
            </a:r>
            <a:endParaRPr lang="it-IT" sz="1400" b="1" dirty="0"/>
          </a:p>
        </p:txBody>
      </p:sp>
      <p:sp>
        <p:nvSpPr>
          <p:cNvPr id="14" name="CasellaDiTesto 13">
            <a:extLst>
              <a:ext uri="{FF2B5EF4-FFF2-40B4-BE49-F238E27FC236}">
                <a16:creationId xmlns:a16="http://schemas.microsoft.com/office/drawing/2014/main" id="{5297F23C-CFC2-4232-87D4-1612E67F2219}"/>
              </a:ext>
            </a:extLst>
          </p:cNvPr>
          <p:cNvSpPr txBox="1"/>
          <p:nvPr/>
        </p:nvSpPr>
        <p:spPr>
          <a:xfrm>
            <a:off x="3117292" y="3890210"/>
            <a:ext cx="1206869" cy="307777"/>
          </a:xfrm>
          <a:prstGeom prst="rect">
            <a:avLst/>
          </a:prstGeom>
          <a:noFill/>
        </p:spPr>
        <p:txBody>
          <a:bodyPr wrap="none" rtlCol="0">
            <a:spAutoFit/>
          </a:bodyPr>
          <a:lstStyle/>
          <a:p>
            <a:r>
              <a:rPr lang="it-IT" sz="1400" b="1" dirty="0"/>
              <a:t>Activity </a:t>
            </a:r>
            <a:r>
              <a:rPr lang="it-IT" sz="1400" b="1" dirty="0" err="1"/>
              <a:t>Table</a:t>
            </a:r>
            <a:endParaRPr lang="it-IT" sz="1400" b="1" dirty="0"/>
          </a:p>
        </p:txBody>
      </p:sp>
      <p:sp>
        <p:nvSpPr>
          <p:cNvPr id="15" name="CasellaDiTesto 14">
            <a:extLst>
              <a:ext uri="{FF2B5EF4-FFF2-40B4-BE49-F238E27FC236}">
                <a16:creationId xmlns:a16="http://schemas.microsoft.com/office/drawing/2014/main" id="{BD0D65EB-043C-40A3-BF3D-03A08BDB8F3E}"/>
              </a:ext>
            </a:extLst>
          </p:cNvPr>
          <p:cNvSpPr txBox="1"/>
          <p:nvPr/>
        </p:nvSpPr>
        <p:spPr>
          <a:xfrm>
            <a:off x="3107480" y="4925818"/>
            <a:ext cx="1253741" cy="307777"/>
          </a:xfrm>
          <a:prstGeom prst="rect">
            <a:avLst/>
          </a:prstGeom>
          <a:noFill/>
        </p:spPr>
        <p:txBody>
          <a:bodyPr wrap="none" rtlCol="0">
            <a:spAutoFit/>
          </a:bodyPr>
          <a:lstStyle/>
          <a:p>
            <a:r>
              <a:rPr lang="it-IT" sz="1400" b="1" dirty="0" err="1"/>
              <a:t>Material</a:t>
            </a:r>
            <a:r>
              <a:rPr lang="it-IT" sz="1400" b="1" dirty="0"/>
              <a:t> </a:t>
            </a:r>
            <a:r>
              <a:rPr lang="it-IT" sz="1400" b="1" dirty="0" err="1"/>
              <a:t>Table</a:t>
            </a:r>
            <a:endParaRPr lang="it-IT" sz="1400" b="1" dirty="0"/>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28D511D2-9CF1-40DE-BB88-A5A48A0E8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543D131-EEFA-4662-8C61-30A3B0BB82E5}"/>
              </a:ext>
            </a:extLst>
          </p:cNvPr>
          <p:cNvPicPr>
            <a:picLocks noChangeAspect="1"/>
          </p:cNvPicPr>
          <p:nvPr/>
        </p:nvPicPr>
        <p:blipFill rotWithShape="1">
          <a:blip r:embed="rId2"/>
          <a:srcRect t="8001" b="7730"/>
          <a:stretch/>
        </p:blipFill>
        <p:spPr>
          <a:xfrm>
            <a:off x="20" y="10"/>
            <a:ext cx="12191980" cy="6857990"/>
          </a:xfrm>
          <a:prstGeom prst="rect">
            <a:avLst/>
          </a:prstGeom>
        </p:spPr>
      </p:pic>
      <p:grpSp>
        <p:nvGrpSpPr>
          <p:cNvPr id="18" name="Group 17">
            <a:extLst>
              <a:ext uri="{FF2B5EF4-FFF2-40B4-BE49-F238E27FC236}">
                <a16:creationId xmlns:a16="http://schemas.microsoft.com/office/drawing/2014/main" id="{40ADCA80-A0B1-4379-94EC-0A1A73BE1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9" name="Rectangle 18">
              <a:extLst>
                <a:ext uri="{FF2B5EF4-FFF2-40B4-BE49-F238E27FC236}">
                  <a16:creationId xmlns:a16="http://schemas.microsoft.com/office/drawing/2014/main" id="{1EB4D79C-3A0E-4CB5-9A3D-BB816FD52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3839C3D0-536E-4C48-A1C1-D9B718A84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9F15A809-76AA-4222-A58E-9A44449D1728}"/>
              </a:ext>
            </a:extLst>
          </p:cNvPr>
          <p:cNvSpPr>
            <a:spLocks noGrp="1"/>
          </p:cNvSpPr>
          <p:nvPr>
            <p:ph type="title"/>
          </p:nvPr>
        </p:nvSpPr>
        <p:spPr>
          <a:xfrm>
            <a:off x="446534" y="680099"/>
            <a:ext cx="3702133" cy="1236934"/>
          </a:xfrm>
        </p:spPr>
        <p:txBody>
          <a:bodyPr vert="horz" lIns="91440" tIns="45720" rIns="91440" bIns="45720" rtlCol="0" anchor="b">
            <a:normAutofit/>
          </a:bodyPr>
          <a:lstStyle/>
          <a:p>
            <a:pPr algn="ctr"/>
            <a:r>
              <a:rPr lang="en-US" sz="2400" dirty="0" err="1"/>
              <a:t>Implementazione</a:t>
            </a:r>
            <a:r>
              <a:rPr lang="en-US" sz="2400" dirty="0"/>
              <a:t> di prime </a:t>
            </a:r>
            <a:r>
              <a:rPr lang="en-US" sz="2400" dirty="0" err="1"/>
              <a:t>pagine</a:t>
            </a:r>
            <a:r>
              <a:rPr lang="en-US" sz="2400" dirty="0"/>
              <a:t> html e </a:t>
            </a:r>
            <a:r>
              <a:rPr lang="en-US" sz="2400" dirty="0" err="1"/>
              <a:t>funzionalità</a:t>
            </a:r>
            <a:endParaRPr lang="en-US" sz="2400" dirty="0"/>
          </a:p>
        </p:txBody>
      </p:sp>
      <p:graphicFrame>
        <p:nvGraphicFramePr>
          <p:cNvPr id="13" name="Segnaposto contenuto 5" descr="SmartArt">
            <a:extLst>
              <a:ext uri="{FF2B5EF4-FFF2-40B4-BE49-F238E27FC236}">
                <a16:creationId xmlns:a16="http://schemas.microsoft.com/office/drawing/2014/main" id="{CFE50AF0-DF8D-4774-A2D2-1A19D8427F78}"/>
              </a:ext>
            </a:extLst>
          </p:cNvPr>
          <p:cNvGraphicFramePr>
            <a:graphicFrameLocks noGrp="1"/>
          </p:cNvGraphicFramePr>
          <p:nvPr>
            <p:ph idx="1"/>
            <p:extLst>
              <p:ext uri="{D42A27DB-BD31-4B8C-83A1-F6EECF244321}">
                <p14:modId xmlns:p14="http://schemas.microsoft.com/office/powerpoint/2010/main" val="3034298962"/>
              </p:ext>
            </p:extLst>
          </p:nvPr>
        </p:nvGraphicFramePr>
        <p:xfrm>
          <a:off x="5826971" y="456746"/>
          <a:ext cx="6215404" cy="5912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CasellaDiTesto 14">
            <a:extLst>
              <a:ext uri="{FF2B5EF4-FFF2-40B4-BE49-F238E27FC236}">
                <a16:creationId xmlns:a16="http://schemas.microsoft.com/office/drawing/2014/main" id="{FC9926D0-FD1F-4493-B58F-EF581D569CBD}"/>
              </a:ext>
            </a:extLst>
          </p:cNvPr>
          <p:cNvSpPr txBox="1"/>
          <p:nvPr/>
        </p:nvSpPr>
        <p:spPr>
          <a:xfrm>
            <a:off x="583101" y="1898056"/>
            <a:ext cx="3412067" cy="5078313"/>
          </a:xfrm>
          <a:prstGeom prst="rect">
            <a:avLst/>
          </a:prstGeom>
          <a:noFill/>
        </p:spPr>
        <p:txBody>
          <a:bodyPr wrap="square" rtlCol="0">
            <a:spAutoFit/>
          </a:bodyPr>
          <a:lstStyle/>
          <a:p>
            <a:r>
              <a:rPr lang="it-IT" b="1" dirty="0">
                <a:solidFill>
                  <a:schemeClr val="bg1"/>
                </a:solidFill>
              </a:rPr>
              <a:t>2° STEP</a:t>
            </a:r>
          </a:p>
          <a:p>
            <a:r>
              <a:rPr lang="it-IT" dirty="0">
                <a:solidFill>
                  <a:schemeClr val="bg1"/>
                </a:solidFill>
              </a:rPr>
              <a:t>Il secondo step, invece, consiste nell’organizzazione della struttura delle pagine del sito in HTML  e nell’aggiunta dello stile grafico in CSS.</a:t>
            </a:r>
          </a:p>
          <a:p>
            <a:r>
              <a:rPr lang="it-IT" b="1" dirty="0">
                <a:solidFill>
                  <a:schemeClr val="bg1"/>
                </a:solidFill>
              </a:rPr>
              <a:t>3° STEP</a:t>
            </a:r>
          </a:p>
          <a:p>
            <a:r>
              <a:rPr lang="it-IT" dirty="0">
                <a:solidFill>
                  <a:schemeClr val="bg1"/>
                </a:solidFill>
              </a:rPr>
              <a:t>Infine, il terzo step consiste nell’implementazione delle prime funzionalità che possono essere svolte dagli utenti che utilizzano la web </a:t>
            </a:r>
            <a:r>
              <a:rPr lang="it-IT" dirty="0" err="1">
                <a:solidFill>
                  <a:schemeClr val="bg1"/>
                </a:solidFill>
              </a:rPr>
              <a:t>application</a:t>
            </a:r>
            <a:r>
              <a:rPr lang="it-IT" dirty="0">
                <a:solidFill>
                  <a:schemeClr val="bg1"/>
                </a:solidFill>
              </a:rPr>
              <a:t> in logica PHP.</a:t>
            </a:r>
          </a:p>
          <a:p>
            <a:endParaRPr lang="it-IT" dirty="0">
              <a:solidFill>
                <a:schemeClr val="bg1"/>
              </a:solidFill>
            </a:endParaRPr>
          </a:p>
          <a:p>
            <a:r>
              <a:rPr lang="it-IT" dirty="0">
                <a:solidFill>
                  <a:schemeClr val="bg1"/>
                </a:solidFill>
              </a:rPr>
              <a:t>In seguito verranno mostrate le pagine elencate a destra e le loro funzioni.</a:t>
            </a:r>
          </a:p>
          <a:p>
            <a:endParaRPr lang="it-IT" dirty="0">
              <a:solidFill>
                <a:schemeClr val="bg1"/>
              </a:solidFill>
            </a:endParaRPr>
          </a:p>
          <a:p>
            <a:endParaRPr lang="it-IT" dirty="0">
              <a:solidFill>
                <a:schemeClr val="bg1"/>
              </a:solidFill>
            </a:endParaRPr>
          </a:p>
        </p:txBody>
      </p:sp>
    </p:spTree>
    <p:extLst>
      <p:ext uri="{BB962C8B-B14F-4D97-AF65-F5344CB8AC3E}">
        <p14:creationId xmlns:p14="http://schemas.microsoft.com/office/powerpoint/2010/main" val="3427236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91" name="Picture 2">
            <a:extLst>
              <a:ext uri="{FF2B5EF4-FFF2-40B4-BE49-F238E27FC236}">
                <a16:creationId xmlns:a16="http://schemas.microsoft.com/office/drawing/2014/main" id="{519FA62B-A2C9-49F5-8C45-9D5CDCD72B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93" name="Group 92">
            <a:extLst>
              <a:ext uri="{FF2B5EF4-FFF2-40B4-BE49-F238E27FC236}">
                <a16:creationId xmlns:a16="http://schemas.microsoft.com/office/drawing/2014/main" id="{A24E966C-35F3-4DB1-8C23-4BC252E4E4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4" name="Group 93">
              <a:extLst>
                <a:ext uri="{FF2B5EF4-FFF2-40B4-BE49-F238E27FC236}">
                  <a16:creationId xmlns:a16="http://schemas.microsoft.com/office/drawing/2014/main" id="{C24ADCBC-2A94-4F6E-BC8D-278612B7ACF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pFill/>
          </p:grpSpPr>
          <p:sp>
            <p:nvSpPr>
              <p:cNvPr id="106" name="Rectangle 5">
                <a:extLst>
                  <a:ext uri="{FF2B5EF4-FFF2-40B4-BE49-F238E27FC236}">
                    <a16:creationId xmlns:a16="http://schemas.microsoft.com/office/drawing/2014/main" id="{38F45A3E-0BAF-4E7A-AD24-51B345041D5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7" name="Freeform 6">
                <a:extLst>
                  <a:ext uri="{FF2B5EF4-FFF2-40B4-BE49-F238E27FC236}">
                    <a16:creationId xmlns:a16="http://schemas.microsoft.com/office/drawing/2014/main" id="{5340FE26-BABB-409C-A32A-B3D10BD235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7">
                <a:extLst>
                  <a:ext uri="{FF2B5EF4-FFF2-40B4-BE49-F238E27FC236}">
                    <a16:creationId xmlns:a16="http://schemas.microsoft.com/office/drawing/2014/main" id="{A9468B59-1984-42C3-88A4-942CF6EF75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8">
                <a:extLst>
                  <a:ext uri="{FF2B5EF4-FFF2-40B4-BE49-F238E27FC236}">
                    <a16:creationId xmlns:a16="http://schemas.microsoft.com/office/drawing/2014/main" id="{F6B5E914-0078-49CC-AD42-C97DC361CD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9">
                <a:extLst>
                  <a:ext uri="{FF2B5EF4-FFF2-40B4-BE49-F238E27FC236}">
                    <a16:creationId xmlns:a16="http://schemas.microsoft.com/office/drawing/2014/main" id="{D18B3F5A-0978-48AE-9360-8ABC8CEAB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10">
                <a:extLst>
                  <a:ext uri="{FF2B5EF4-FFF2-40B4-BE49-F238E27FC236}">
                    <a16:creationId xmlns:a16="http://schemas.microsoft.com/office/drawing/2014/main" id="{27E73F9B-CBFF-473A-9B41-8964B831E9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11">
                <a:extLst>
                  <a:ext uri="{FF2B5EF4-FFF2-40B4-BE49-F238E27FC236}">
                    <a16:creationId xmlns:a16="http://schemas.microsoft.com/office/drawing/2014/main" id="{558218B5-0904-4C19-8935-1A64432BC2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12">
                <a:extLst>
                  <a:ext uri="{FF2B5EF4-FFF2-40B4-BE49-F238E27FC236}">
                    <a16:creationId xmlns:a16="http://schemas.microsoft.com/office/drawing/2014/main" id="{DBCBCB59-A700-4032-AB43-CB06687996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13">
                <a:extLst>
                  <a:ext uri="{FF2B5EF4-FFF2-40B4-BE49-F238E27FC236}">
                    <a16:creationId xmlns:a16="http://schemas.microsoft.com/office/drawing/2014/main" id="{861A9C11-1685-4F09-B995-D5ECAD153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14">
                <a:extLst>
                  <a:ext uri="{FF2B5EF4-FFF2-40B4-BE49-F238E27FC236}">
                    <a16:creationId xmlns:a16="http://schemas.microsoft.com/office/drawing/2014/main" id="{57CCC420-3BF0-4A3E-A4FB-41537B064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15">
                <a:extLst>
                  <a:ext uri="{FF2B5EF4-FFF2-40B4-BE49-F238E27FC236}">
                    <a16:creationId xmlns:a16="http://schemas.microsoft.com/office/drawing/2014/main" id="{1DEFC6D1-15DA-4DDC-8FD1-B7630B8D60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Line 16">
                <a:extLst>
                  <a:ext uri="{FF2B5EF4-FFF2-40B4-BE49-F238E27FC236}">
                    <a16:creationId xmlns:a16="http://schemas.microsoft.com/office/drawing/2014/main" id="{0C6F2EE9-81FE-4B46-9513-6EC7D930124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18" name="Freeform 17">
                <a:extLst>
                  <a:ext uri="{FF2B5EF4-FFF2-40B4-BE49-F238E27FC236}">
                    <a16:creationId xmlns:a16="http://schemas.microsoft.com/office/drawing/2014/main" id="{26DF77E9-F68C-4FE0-864E-A4A4DE361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18">
                <a:extLst>
                  <a:ext uri="{FF2B5EF4-FFF2-40B4-BE49-F238E27FC236}">
                    <a16:creationId xmlns:a16="http://schemas.microsoft.com/office/drawing/2014/main" id="{9D3495ED-B588-4755-B8BB-18D33E4AC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19">
                <a:extLst>
                  <a:ext uri="{FF2B5EF4-FFF2-40B4-BE49-F238E27FC236}">
                    <a16:creationId xmlns:a16="http://schemas.microsoft.com/office/drawing/2014/main" id="{E76105FE-305A-42A7-B2DD-388B99FAB8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20">
                <a:extLst>
                  <a:ext uri="{FF2B5EF4-FFF2-40B4-BE49-F238E27FC236}">
                    <a16:creationId xmlns:a16="http://schemas.microsoft.com/office/drawing/2014/main" id="{F1883F6E-6FAE-49E2-AE28-02B88BEBF6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Rectangle 21">
                <a:extLst>
                  <a:ext uri="{FF2B5EF4-FFF2-40B4-BE49-F238E27FC236}">
                    <a16:creationId xmlns:a16="http://schemas.microsoft.com/office/drawing/2014/main" id="{8C8A198F-A0AA-455F-ACD5-8587457BDD5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23" name="Freeform 22">
                <a:extLst>
                  <a:ext uri="{FF2B5EF4-FFF2-40B4-BE49-F238E27FC236}">
                    <a16:creationId xmlns:a16="http://schemas.microsoft.com/office/drawing/2014/main" id="{E57E155C-0F05-498E-B0E3-33AE15B7E8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23">
                <a:extLst>
                  <a:ext uri="{FF2B5EF4-FFF2-40B4-BE49-F238E27FC236}">
                    <a16:creationId xmlns:a16="http://schemas.microsoft.com/office/drawing/2014/main" id="{3D7FB1D7-F9DB-443D-A2D4-40C46F6975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24">
                <a:extLst>
                  <a:ext uri="{FF2B5EF4-FFF2-40B4-BE49-F238E27FC236}">
                    <a16:creationId xmlns:a16="http://schemas.microsoft.com/office/drawing/2014/main" id="{9EF7FB08-B52A-4C0D-BF32-AC6D91AE99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25">
                <a:extLst>
                  <a:ext uri="{FF2B5EF4-FFF2-40B4-BE49-F238E27FC236}">
                    <a16:creationId xmlns:a16="http://schemas.microsoft.com/office/drawing/2014/main" id="{2A27D708-7911-4EAB-8A9D-E608726B57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26">
                <a:extLst>
                  <a:ext uri="{FF2B5EF4-FFF2-40B4-BE49-F238E27FC236}">
                    <a16:creationId xmlns:a16="http://schemas.microsoft.com/office/drawing/2014/main" id="{40A3E3AC-335B-4EAB-A5D4-E72C8434A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Freeform 27">
                <a:extLst>
                  <a:ext uri="{FF2B5EF4-FFF2-40B4-BE49-F238E27FC236}">
                    <a16:creationId xmlns:a16="http://schemas.microsoft.com/office/drawing/2014/main" id="{FC4E923E-7CEC-4950-8C12-F40EAE7A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28">
                <a:extLst>
                  <a:ext uri="{FF2B5EF4-FFF2-40B4-BE49-F238E27FC236}">
                    <a16:creationId xmlns:a16="http://schemas.microsoft.com/office/drawing/2014/main" id="{23A92FB5-3211-4195-8FFA-A8F49F6777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29">
                <a:extLst>
                  <a:ext uri="{FF2B5EF4-FFF2-40B4-BE49-F238E27FC236}">
                    <a16:creationId xmlns:a16="http://schemas.microsoft.com/office/drawing/2014/main" id="{BB88442A-84E1-4264-BD24-B14020F21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30">
                <a:extLst>
                  <a:ext uri="{FF2B5EF4-FFF2-40B4-BE49-F238E27FC236}">
                    <a16:creationId xmlns:a16="http://schemas.microsoft.com/office/drawing/2014/main" id="{B47AD665-0844-40BF-AE62-BA493929C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31">
                <a:extLst>
                  <a:ext uri="{FF2B5EF4-FFF2-40B4-BE49-F238E27FC236}">
                    <a16:creationId xmlns:a16="http://schemas.microsoft.com/office/drawing/2014/main" id="{01D8E540-292C-4867-BD21-43910262E9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95" name="Group 94">
              <a:extLst>
                <a:ext uri="{FF2B5EF4-FFF2-40B4-BE49-F238E27FC236}">
                  <a16:creationId xmlns:a16="http://schemas.microsoft.com/office/drawing/2014/main" id="{A00C8F50-D632-4BE8-B5BF-8AEAE2D1326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pFill/>
          </p:grpSpPr>
          <p:sp>
            <p:nvSpPr>
              <p:cNvPr id="96" name="Freeform 32">
                <a:extLst>
                  <a:ext uri="{FF2B5EF4-FFF2-40B4-BE49-F238E27FC236}">
                    <a16:creationId xmlns:a16="http://schemas.microsoft.com/office/drawing/2014/main" id="{7870CC07-8D37-4F4D-A73B-9762FFAB1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33">
                <a:extLst>
                  <a:ext uri="{FF2B5EF4-FFF2-40B4-BE49-F238E27FC236}">
                    <a16:creationId xmlns:a16="http://schemas.microsoft.com/office/drawing/2014/main" id="{06B84BAB-C27B-4804-9496-FDDA7FF6F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34">
                <a:extLst>
                  <a:ext uri="{FF2B5EF4-FFF2-40B4-BE49-F238E27FC236}">
                    <a16:creationId xmlns:a16="http://schemas.microsoft.com/office/drawing/2014/main" id="{45E90447-AF32-4C90-8940-D5EBE9F64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35">
                <a:extLst>
                  <a:ext uri="{FF2B5EF4-FFF2-40B4-BE49-F238E27FC236}">
                    <a16:creationId xmlns:a16="http://schemas.microsoft.com/office/drawing/2014/main" id="{DFD35AB5-2871-471E-87D3-C3C024C3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36">
                <a:extLst>
                  <a:ext uri="{FF2B5EF4-FFF2-40B4-BE49-F238E27FC236}">
                    <a16:creationId xmlns:a16="http://schemas.microsoft.com/office/drawing/2014/main" id="{60EED77B-C4CD-44DE-B7AA-472CBEE6EC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37">
                <a:extLst>
                  <a:ext uri="{FF2B5EF4-FFF2-40B4-BE49-F238E27FC236}">
                    <a16:creationId xmlns:a16="http://schemas.microsoft.com/office/drawing/2014/main" id="{68122908-2E24-4971-A70E-29CFE953E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38">
                <a:extLst>
                  <a:ext uri="{FF2B5EF4-FFF2-40B4-BE49-F238E27FC236}">
                    <a16:creationId xmlns:a16="http://schemas.microsoft.com/office/drawing/2014/main" id="{43930918-848F-4F70-8C42-426DCCB4D4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39">
                <a:extLst>
                  <a:ext uri="{FF2B5EF4-FFF2-40B4-BE49-F238E27FC236}">
                    <a16:creationId xmlns:a16="http://schemas.microsoft.com/office/drawing/2014/main" id="{7C2C1A0B-06A1-4F89-9A58-66CAB57F1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40">
                <a:extLst>
                  <a:ext uri="{FF2B5EF4-FFF2-40B4-BE49-F238E27FC236}">
                    <a16:creationId xmlns:a16="http://schemas.microsoft.com/office/drawing/2014/main" id="{F26FAEF0-6EA1-41B4-AC1D-0BC56E43EF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Rectangle 41">
                <a:extLst>
                  <a:ext uri="{FF2B5EF4-FFF2-40B4-BE49-F238E27FC236}">
                    <a16:creationId xmlns:a16="http://schemas.microsoft.com/office/drawing/2014/main" id="{563F085C-A9C1-47AB-9656-468B79DE5A2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grpSp>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a:xfrm>
            <a:off x="1230313" y="382588"/>
            <a:ext cx="9905998" cy="714375"/>
          </a:xfrm>
        </p:spPr>
        <p:txBody>
          <a:bodyPr vert="horz" lIns="91440" tIns="45720" rIns="91440" bIns="45720" rtlCol="0" anchor="ctr">
            <a:normAutofit/>
          </a:bodyPr>
          <a:lstStyle/>
          <a:p>
            <a:pPr algn="ctr"/>
            <a:r>
              <a:rPr lang="en-US" dirty="0"/>
              <a:t>Login page</a:t>
            </a:r>
          </a:p>
        </p:txBody>
      </p:sp>
      <p:pic>
        <p:nvPicPr>
          <p:cNvPr id="5" name="Immagine 4">
            <a:extLst>
              <a:ext uri="{FF2B5EF4-FFF2-40B4-BE49-F238E27FC236}">
                <a16:creationId xmlns:a16="http://schemas.microsoft.com/office/drawing/2014/main" id="{A2A373A7-F549-4F41-BBC7-88AC0AA6769D}"/>
              </a:ext>
            </a:extLst>
          </p:cNvPr>
          <p:cNvPicPr>
            <a:picLocks noChangeAspect="1"/>
          </p:cNvPicPr>
          <p:nvPr/>
        </p:nvPicPr>
        <p:blipFill rotWithShape="1">
          <a:blip r:embed="rId5"/>
          <a:srcRect l="15699" r="18341"/>
          <a:stretch/>
        </p:blipFill>
        <p:spPr>
          <a:xfrm>
            <a:off x="1414074" y="1420813"/>
            <a:ext cx="4546370" cy="452199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asellaDiTesto 2">
            <a:extLst>
              <a:ext uri="{FF2B5EF4-FFF2-40B4-BE49-F238E27FC236}">
                <a16:creationId xmlns:a16="http://schemas.microsoft.com/office/drawing/2014/main" id="{8C52E0E6-0D74-4C20-821E-3DA805B5B7D4}"/>
              </a:ext>
            </a:extLst>
          </p:cNvPr>
          <p:cNvSpPr txBox="1"/>
          <p:nvPr/>
        </p:nvSpPr>
        <p:spPr>
          <a:xfrm>
            <a:off x="5471143" y="1736724"/>
            <a:ext cx="6012832" cy="3541714"/>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endParaRPr lang="en-US" dirty="0"/>
          </a:p>
        </p:txBody>
      </p:sp>
      <p:sp>
        <p:nvSpPr>
          <p:cNvPr id="133" name="CasellaDiTesto 132">
            <a:extLst>
              <a:ext uri="{FF2B5EF4-FFF2-40B4-BE49-F238E27FC236}">
                <a16:creationId xmlns:a16="http://schemas.microsoft.com/office/drawing/2014/main" id="{3453DC89-0A5F-4A8A-8B87-8D0F07B10CCF}"/>
              </a:ext>
            </a:extLst>
          </p:cNvPr>
          <p:cNvSpPr txBox="1"/>
          <p:nvPr/>
        </p:nvSpPr>
        <p:spPr>
          <a:xfrm>
            <a:off x="6478641" y="1516896"/>
            <a:ext cx="4299285" cy="4247317"/>
          </a:xfrm>
          <a:prstGeom prst="rect">
            <a:avLst/>
          </a:prstGeom>
          <a:noFill/>
        </p:spPr>
        <p:txBody>
          <a:bodyPr wrap="square" rtlCol="0">
            <a:spAutoFit/>
          </a:bodyPr>
          <a:lstStyle/>
          <a:p>
            <a:r>
              <a:rPr lang="it-IT" dirty="0"/>
              <a:t>La pagina di login gestisce l’accesso degli utenti registrati al sito. In particolare tale pagina, nel momento in cui vengono inseriti  l’username e la password, interroga il database e controlla se i campi compilati matchano con una delle righe della tabella Account. Se ciò accade vuol dire che l’utente inserito è registrato al sito, si procede al login e si viene reindirizzati nella home page corrispondente a seconda della mansione dell’utente (Planner, Repository Manager, System Administrator oppure </a:t>
            </a:r>
            <a:r>
              <a:rPr lang="it-IT" dirty="0" err="1"/>
              <a:t>Maintainer</a:t>
            </a:r>
            <a:r>
              <a:rPr lang="it-IT" dirty="0"/>
              <a:t>), altrimenti viene mostrato un messaggio di errore richiedendo di reinserire nuovamente l’Username e la password.</a:t>
            </a:r>
          </a:p>
        </p:txBody>
      </p:sp>
    </p:spTree>
    <p:extLst>
      <p:ext uri="{BB962C8B-B14F-4D97-AF65-F5344CB8AC3E}">
        <p14:creationId xmlns:p14="http://schemas.microsoft.com/office/powerpoint/2010/main" val="49760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15A809-76AA-4222-A58E-9A44449D1728}"/>
              </a:ext>
            </a:extLst>
          </p:cNvPr>
          <p:cNvSpPr>
            <a:spLocks noGrp="1"/>
          </p:cNvSpPr>
          <p:nvPr>
            <p:ph type="title"/>
          </p:nvPr>
        </p:nvSpPr>
        <p:spPr>
          <a:xfrm>
            <a:off x="2524124" y="152399"/>
            <a:ext cx="8056561" cy="715963"/>
          </a:xfrm>
        </p:spPr>
        <p:txBody>
          <a:bodyPr>
            <a:normAutofit/>
          </a:bodyPr>
          <a:lstStyle/>
          <a:p>
            <a:r>
              <a:rPr lang="it-IT" dirty="0"/>
              <a:t>System </a:t>
            </a:r>
            <a:r>
              <a:rPr lang="it-IT" dirty="0" err="1"/>
              <a:t>administrator</a:t>
            </a:r>
            <a:r>
              <a:rPr lang="it-IT" dirty="0"/>
              <a:t> home page</a:t>
            </a:r>
          </a:p>
        </p:txBody>
      </p:sp>
      <p:pic>
        <p:nvPicPr>
          <p:cNvPr id="6" name="Immagine 5">
            <a:extLst>
              <a:ext uri="{FF2B5EF4-FFF2-40B4-BE49-F238E27FC236}">
                <a16:creationId xmlns:a16="http://schemas.microsoft.com/office/drawing/2014/main" id="{D5C86E2D-6556-494C-B8E9-B7A751B15FBF}"/>
              </a:ext>
            </a:extLst>
          </p:cNvPr>
          <p:cNvPicPr>
            <a:picLocks noChangeAspect="1"/>
          </p:cNvPicPr>
          <p:nvPr/>
        </p:nvPicPr>
        <p:blipFill>
          <a:blip r:embed="rId3"/>
          <a:stretch>
            <a:fillRect/>
          </a:stretch>
        </p:blipFill>
        <p:spPr>
          <a:xfrm>
            <a:off x="6251530" y="983413"/>
            <a:ext cx="5076377" cy="3413864"/>
          </a:xfrm>
          <a:prstGeom prst="round2DiagRect">
            <a:avLst>
              <a:gd name="adj1" fmla="val 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Segnaposto contenuto 4" descr="Immagine che contiene testo&#10;&#10;Descrizione generata automaticamente">
            <a:extLst>
              <a:ext uri="{FF2B5EF4-FFF2-40B4-BE49-F238E27FC236}">
                <a16:creationId xmlns:a16="http://schemas.microsoft.com/office/drawing/2014/main" id="{E8B62B14-5166-4092-A18A-4B084765E065}"/>
              </a:ext>
            </a:extLst>
          </p:cNvPr>
          <p:cNvPicPr>
            <a:picLocks noChangeAspect="1"/>
          </p:cNvPicPr>
          <p:nvPr/>
        </p:nvPicPr>
        <p:blipFill>
          <a:blip r:embed="rId4"/>
          <a:stretch>
            <a:fillRect/>
          </a:stretch>
        </p:blipFill>
        <p:spPr>
          <a:xfrm>
            <a:off x="1092965" y="983413"/>
            <a:ext cx="4923600" cy="3413864"/>
          </a:xfrm>
          <a:prstGeom prst="round2DiagRect">
            <a:avLst>
              <a:gd name="adj1" fmla="val 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2" name="CasellaDiTesto 11">
            <a:extLst>
              <a:ext uri="{FF2B5EF4-FFF2-40B4-BE49-F238E27FC236}">
                <a16:creationId xmlns:a16="http://schemas.microsoft.com/office/drawing/2014/main" id="{2FA790CE-DF4B-4EBA-BD29-3FEE8A6C9D77}"/>
              </a:ext>
            </a:extLst>
          </p:cNvPr>
          <p:cNvSpPr txBox="1"/>
          <p:nvPr/>
        </p:nvSpPr>
        <p:spPr>
          <a:xfrm>
            <a:off x="1021944" y="4512328"/>
            <a:ext cx="10305963" cy="1477328"/>
          </a:xfrm>
          <a:prstGeom prst="rect">
            <a:avLst/>
          </a:prstGeom>
          <a:noFill/>
        </p:spPr>
        <p:txBody>
          <a:bodyPr wrap="square" rtlCol="0">
            <a:spAutoFit/>
          </a:bodyPr>
          <a:lstStyle/>
          <a:p>
            <a:r>
              <a:rPr lang="it-IT" dirty="0"/>
              <a:t>Il </a:t>
            </a:r>
            <a:r>
              <a:rPr lang="it-IT" b="1" dirty="0"/>
              <a:t>System Administrator</a:t>
            </a:r>
            <a:r>
              <a:rPr lang="it-IT" dirty="0"/>
              <a:t> è l’unico ruolo che ha i permessi per quanto riguarda la gestione della registrazione di un nuovo utente all’interno del sito tramite il pulsante </a:t>
            </a:r>
            <a:r>
              <a:rPr lang="it-IT" b="1" dirty="0"/>
              <a:t>«</a:t>
            </a:r>
            <a:r>
              <a:rPr lang="it-IT" b="1" dirty="0" err="1"/>
              <a:t>Add</a:t>
            </a:r>
            <a:r>
              <a:rPr lang="it-IT" b="1" dirty="0"/>
              <a:t>». </a:t>
            </a:r>
            <a:r>
              <a:rPr lang="it-IT" dirty="0"/>
              <a:t>Quest’ultimo permette di accedere ad un’ulteriore pagina che contiene il modulo di registrazione di un nuovo utente. Esso consiste nella compilazione dei campi obbligatori e, in seguito al click del pulsante  </a:t>
            </a:r>
            <a:r>
              <a:rPr lang="it-IT" b="1" dirty="0"/>
              <a:t>«</a:t>
            </a:r>
            <a:r>
              <a:rPr lang="it-IT" b="1" dirty="0" err="1"/>
              <a:t>Add</a:t>
            </a:r>
            <a:r>
              <a:rPr lang="it-IT" b="1" dirty="0"/>
              <a:t> User», </a:t>
            </a:r>
            <a:r>
              <a:rPr lang="it-IT" dirty="0"/>
              <a:t>i dati vengono registrati all’interno del database.</a:t>
            </a:r>
            <a:endParaRPr lang="it-IT" b="1" dirty="0"/>
          </a:p>
        </p:txBody>
      </p:sp>
    </p:spTree>
    <p:extLst>
      <p:ext uri="{BB962C8B-B14F-4D97-AF65-F5344CB8AC3E}">
        <p14:creationId xmlns:p14="http://schemas.microsoft.com/office/powerpoint/2010/main" val="2378568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15A809-76AA-4222-A58E-9A44449D1728}"/>
              </a:ext>
            </a:extLst>
          </p:cNvPr>
          <p:cNvSpPr>
            <a:spLocks noGrp="1"/>
          </p:cNvSpPr>
          <p:nvPr>
            <p:ph type="title"/>
          </p:nvPr>
        </p:nvSpPr>
        <p:spPr>
          <a:xfrm>
            <a:off x="4221029" y="195129"/>
            <a:ext cx="5117344" cy="801909"/>
          </a:xfrm>
        </p:spPr>
        <p:txBody>
          <a:bodyPr>
            <a:normAutofit/>
          </a:bodyPr>
          <a:lstStyle/>
          <a:p>
            <a:r>
              <a:rPr lang="it-IT" dirty="0"/>
              <a:t>Planner home page</a:t>
            </a:r>
          </a:p>
        </p:txBody>
      </p:sp>
      <p:pic>
        <p:nvPicPr>
          <p:cNvPr id="5" name="Segnaposto contenuto 4" descr="Immagine che contiene testo&#10;&#10;Descrizione generata automaticamente">
            <a:extLst>
              <a:ext uri="{FF2B5EF4-FFF2-40B4-BE49-F238E27FC236}">
                <a16:creationId xmlns:a16="http://schemas.microsoft.com/office/drawing/2014/main" id="{822F572A-2E5B-4238-9BA8-DD764A7EA7FD}"/>
              </a:ext>
            </a:extLst>
          </p:cNvPr>
          <p:cNvPicPr>
            <a:picLocks noChangeAspect="1"/>
          </p:cNvPicPr>
          <p:nvPr/>
        </p:nvPicPr>
        <p:blipFill>
          <a:blip r:embed="rId3"/>
          <a:stretch>
            <a:fillRect/>
          </a:stretch>
        </p:blipFill>
        <p:spPr>
          <a:xfrm>
            <a:off x="1261357" y="1387387"/>
            <a:ext cx="5117344" cy="4271191"/>
          </a:xfrm>
          <a:prstGeom prst="round2DiagRect">
            <a:avLst>
              <a:gd name="adj1" fmla="val 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6" name="CasellaDiTesto 15">
            <a:extLst>
              <a:ext uri="{FF2B5EF4-FFF2-40B4-BE49-F238E27FC236}">
                <a16:creationId xmlns:a16="http://schemas.microsoft.com/office/drawing/2014/main" id="{0BAA074F-DCEB-44EB-A48F-E822F8D4CE86}"/>
              </a:ext>
            </a:extLst>
          </p:cNvPr>
          <p:cNvSpPr txBox="1"/>
          <p:nvPr/>
        </p:nvSpPr>
        <p:spPr>
          <a:xfrm>
            <a:off x="6623754" y="1387387"/>
            <a:ext cx="4624253" cy="4247317"/>
          </a:xfrm>
          <a:prstGeom prst="rect">
            <a:avLst/>
          </a:prstGeom>
          <a:noFill/>
        </p:spPr>
        <p:txBody>
          <a:bodyPr wrap="square" rtlCol="0">
            <a:spAutoFit/>
          </a:bodyPr>
          <a:lstStyle/>
          <a:p>
            <a:r>
              <a:rPr lang="it-IT" dirty="0"/>
              <a:t>Il </a:t>
            </a:r>
            <a:r>
              <a:rPr lang="it-IT" b="1" dirty="0"/>
              <a:t>Planner </a:t>
            </a:r>
            <a:r>
              <a:rPr lang="it-IT" dirty="0"/>
              <a:t>è abilitato alla pianificazione delle attività settimanalmente. Tramite il menù a tendina, infatti, è possibile scegliere la settimina in cui devono essere pianificate le attività e, compilando i campi </a:t>
            </a:r>
            <a:r>
              <a:rPr lang="it-IT" b="1" dirty="0"/>
              <a:t>«area»</a:t>
            </a:r>
            <a:r>
              <a:rPr lang="it-IT" dirty="0"/>
              <a:t>, </a:t>
            </a:r>
            <a:r>
              <a:rPr lang="it-IT" b="1" dirty="0"/>
              <a:t>«</a:t>
            </a:r>
            <a:r>
              <a:rPr lang="it-IT" b="1" dirty="0" err="1"/>
              <a:t>Choose</a:t>
            </a:r>
            <a:r>
              <a:rPr lang="it-IT" b="1" dirty="0"/>
              <a:t> </a:t>
            </a:r>
            <a:r>
              <a:rPr lang="it-IT" b="1" dirty="0" err="1"/>
              <a:t>Type</a:t>
            </a:r>
            <a:r>
              <a:rPr lang="it-IT" b="1" dirty="0"/>
              <a:t>»</a:t>
            </a:r>
            <a:r>
              <a:rPr lang="it-IT" dirty="0"/>
              <a:t> e </a:t>
            </a:r>
            <a:r>
              <a:rPr lang="it-IT" b="1" dirty="0"/>
              <a:t>«</a:t>
            </a:r>
            <a:r>
              <a:rPr lang="it-IT" b="1" dirty="0" err="1"/>
              <a:t>Estimated</a:t>
            </a:r>
            <a:r>
              <a:rPr lang="it-IT" b="1" dirty="0"/>
              <a:t> Time»</a:t>
            </a:r>
            <a:r>
              <a:rPr lang="it-IT" dirty="0"/>
              <a:t> e facendo click su </a:t>
            </a:r>
            <a:r>
              <a:rPr lang="it-IT" b="1" dirty="0"/>
              <a:t>«</a:t>
            </a:r>
            <a:r>
              <a:rPr lang="it-IT" b="1" dirty="0" err="1"/>
              <a:t>Submit</a:t>
            </a:r>
            <a:r>
              <a:rPr lang="it-IT" b="1" dirty="0"/>
              <a:t>» </a:t>
            </a:r>
            <a:r>
              <a:rPr lang="it-IT" dirty="0"/>
              <a:t>viene aggiunta una riga alla tabella dinamicamente relativamente all’attività pianificata. Man mano che vengono pianificate le attività, l’ID viene incrementato. Il Planner inoltre può cancellare un’attività tramite il pulsante </a:t>
            </a:r>
            <a:r>
              <a:rPr lang="it-IT" b="1" dirty="0"/>
              <a:t>«Delete» </a:t>
            </a:r>
            <a:r>
              <a:rPr lang="it-IT" dirty="0"/>
              <a:t>e, se necessario modificarla.</a:t>
            </a:r>
          </a:p>
          <a:p>
            <a:r>
              <a:rPr lang="it-IT" dirty="0"/>
              <a:t>Infine è possibile tramite la text area in alto a destra cercare velocemente un’attività pianificata inserendo, ad esempio, l’ID.</a:t>
            </a:r>
          </a:p>
        </p:txBody>
      </p:sp>
    </p:spTree>
    <p:extLst>
      <p:ext uri="{BB962C8B-B14F-4D97-AF65-F5344CB8AC3E}">
        <p14:creationId xmlns:p14="http://schemas.microsoft.com/office/powerpoint/2010/main" val="1212778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8E73C8A6-B2DD-4372-A1BA-678DAC4B2D4F}"/>
              </a:ext>
            </a:extLst>
          </p:cNvPr>
          <p:cNvPicPr>
            <a:picLocks noChangeAspect="1"/>
          </p:cNvPicPr>
          <p:nvPr/>
        </p:nvPicPr>
        <p:blipFill rotWithShape="1">
          <a:blip r:embed="rId2"/>
          <a:srcRect l="1464"/>
          <a:stretch/>
        </p:blipFill>
        <p:spPr>
          <a:xfrm>
            <a:off x="1664765" y="2636668"/>
            <a:ext cx="4691646" cy="3613211"/>
          </a:xfrm>
          <a:prstGeom prst="round2DiagRect">
            <a:avLst>
              <a:gd name="adj1" fmla="val 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7" name="Immagine 6">
            <a:extLst>
              <a:ext uri="{FF2B5EF4-FFF2-40B4-BE49-F238E27FC236}">
                <a16:creationId xmlns:a16="http://schemas.microsoft.com/office/drawing/2014/main" id="{275939B8-E5C4-4E58-8F8C-CAA1B0D2E032}"/>
              </a:ext>
              <a:ext uri="{C183D7F6-B498-43B3-948B-1728B52AA6E4}">
                <adec:decorative xmlns:adec="http://schemas.microsoft.com/office/drawing/2017/decorative" val="0"/>
              </a:ext>
            </a:extLst>
          </p:cNvPr>
          <p:cNvPicPr>
            <a:picLocks noChangeAspect="1"/>
          </p:cNvPicPr>
          <p:nvPr/>
        </p:nvPicPr>
        <p:blipFill rotWithShape="1">
          <a:blip r:embed="rId3"/>
          <a:srcRect t="10593"/>
          <a:stretch/>
        </p:blipFill>
        <p:spPr>
          <a:xfrm>
            <a:off x="1704514" y="751344"/>
            <a:ext cx="4651897" cy="1749208"/>
          </a:xfrm>
          <a:prstGeom prst="round2DiagRect">
            <a:avLst>
              <a:gd name="adj1" fmla="val 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9" name="CasellaDiTesto 8">
            <a:extLst>
              <a:ext uri="{FF2B5EF4-FFF2-40B4-BE49-F238E27FC236}">
                <a16:creationId xmlns:a16="http://schemas.microsoft.com/office/drawing/2014/main" id="{30EF6C87-E6DD-4E60-AB54-E3EF29301A4A}"/>
              </a:ext>
            </a:extLst>
          </p:cNvPr>
          <p:cNvSpPr txBox="1"/>
          <p:nvPr/>
        </p:nvSpPr>
        <p:spPr>
          <a:xfrm>
            <a:off x="6789765" y="894567"/>
            <a:ext cx="4048219" cy="5355312"/>
          </a:xfrm>
          <a:prstGeom prst="rect">
            <a:avLst/>
          </a:prstGeom>
          <a:noFill/>
        </p:spPr>
        <p:txBody>
          <a:bodyPr wrap="square" rtlCol="0">
            <a:spAutoFit/>
          </a:bodyPr>
          <a:lstStyle/>
          <a:p>
            <a:r>
              <a:rPr lang="it-IT" dirty="0"/>
              <a:t>Facendo click sul pulsante </a:t>
            </a:r>
            <a:r>
              <a:rPr lang="it-IT" b="1" dirty="0"/>
              <a:t>«Select», </a:t>
            </a:r>
            <a:r>
              <a:rPr lang="it-IT" dirty="0"/>
              <a:t>il planner può visualizzare l’attività pianificata e gestire un workspace in cui possono essere riportate delle note che riguardano l’intervento che si sta svolgendo o che si deve svolgere.</a:t>
            </a:r>
          </a:p>
          <a:p>
            <a:r>
              <a:rPr lang="it-IT" dirty="0"/>
              <a:t>In questa sezione, inoltre, viene riportata una breve descrizione dell’attività di manutenzione in questione e le relative skills che deve possedere il manutentore a cui verrà eventualmente assegnata tale attività. </a:t>
            </a:r>
          </a:p>
          <a:p>
            <a:r>
              <a:rPr lang="it-IT" dirty="0"/>
              <a:t>Il Planner infine rende disponibili dei file in formato .pdf riguardanti le procedure standard per la manutenzione e le disponibilità del manutentore a cui verrà assegnata l’attività.</a:t>
            </a:r>
          </a:p>
          <a:p>
            <a:r>
              <a:rPr lang="it-IT" dirty="0"/>
              <a:t>È possibile quindi eseguirne il </a:t>
            </a:r>
            <a:r>
              <a:rPr lang="it-IT" dirty="0" err="1"/>
              <a:t>downoad</a:t>
            </a:r>
            <a:r>
              <a:rPr lang="it-IT" dirty="0"/>
              <a:t> facendo click sul nome del file.</a:t>
            </a:r>
          </a:p>
        </p:txBody>
      </p:sp>
    </p:spTree>
    <p:extLst>
      <p:ext uri="{BB962C8B-B14F-4D97-AF65-F5344CB8AC3E}">
        <p14:creationId xmlns:p14="http://schemas.microsoft.com/office/powerpoint/2010/main" val="2529275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15A809-76AA-4222-A58E-9A44449D1728}"/>
              </a:ext>
            </a:extLst>
          </p:cNvPr>
          <p:cNvSpPr>
            <a:spLocks noGrp="1"/>
          </p:cNvSpPr>
          <p:nvPr>
            <p:ph type="title"/>
          </p:nvPr>
        </p:nvSpPr>
        <p:spPr>
          <a:xfrm>
            <a:off x="1251480" y="282099"/>
            <a:ext cx="9905998" cy="784700"/>
          </a:xfrm>
        </p:spPr>
        <p:txBody>
          <a:bodyPr>
            <a:normAutofit/>
          </a:bodyPr>
          <a:lstStyle/>
          <a:p>
            <a:pPr algn="ctr"/>
            <a:r>
              <a:rPr lang="it-IT" dirty="0" err="1"/>
              <a:t>Maintainer</a:t>
            </a:r>
            <a:r>
              <a:rPr lang="it-IT" dirty="0"/>
              <a:t> home page</a:t>
            </a:r>
          </a:p>
        </p:txBody>
      </p:sp>
      <p:pic>
        <p:nvPicPr>
          <p:cNvPr id="5" name="Segnaposto contenuto 4" descr="Immagine che contiene testo&#10;&#10;Descrizione generata automaticamente">
            <a:extLst>
              <a:ext uri="{FF2B5EF4-FFF2-40B4-BE49-F238E27FC236}">
                <a16:creationId xmlns:a16="http://schemas.microsoft.com/office/drawing/2014/main" id="{EAF63D72-6816-4FCA-8AE5-7C46015AA656}"/>
              </a:ext>
            </a:extLst>
          </p:cNvPr>
          <p:cNvPicPr>
            <a:picLocks noChangeAspect="1"/>
          </p:cNvPicPr>
          <p:nvPr/>
        </p:nvPicPr>
        <p:blipFill rotWithShape="1">
          <a:blip r:embed="rId3"/>
          <a:srcRect r="-3" b="2422"/>
          <a:stretch/>
        </p:blipFill>
        <p:spPr>
          <a:xfrm>
            <a:off x="1165317" y="1480674"/>
            <a:ext cx="5661611" cy="4247317"/>
          </a:xfrm>
          <a:prstGeom prst="round2DiagRect">
            <a:avLst>
              <a:gd name="adj1" fmla="val 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7" name="CasellaDiTesto 6">
            <a:extLst>
              <a:ext uri="{FF2B5EF4-FFF2-40B4-BE49-F238E27FC236}">
                <a16:creationId xmlns:a16="http://schemas.microsoft.com/office/drawing/2014/main" id="{FD27991A-4577-4E12-BDC7-94EE08B2A17D}"/>
              </a:ext>
            </a:extLst>
          </p:cNvPr>
          <p:cNvSpPr txBox="1"/>
          <p:nvPr/>
        </p:nvSpPr>
        <p:spPr>
          <a:xfrm>
            <a:off x="7208668" y="1480674"/>
            <a:ext cx="4048219" cy="4247317"/>
          </a:xfrm>
          <a:prstGeom prst="rect">
            <a:avLst/>
          </a:prstGeom>
          <a:noFill/>
        </p:spPr>
        <p:txBody>
          <a:bodyPr wrap="square" rtlCol="0">
            <a:spAutoFit/>
          </a:bodyPr>
          <a:lstStyle/>
          <a:p>
            <a:r>
              <a:rPr lang="it-IT" dirty="0"/>
              <a:t>L’home page del </a:t>
            </a:r>
            <a:r>
              <a:rPr lang="it-IT" b="1" dirty="0" err="1"/>
              <a:t>Maintainer</a:t>
            </a:r>
            <a:r>
              <a:rPr lang="it-IT" dirty="0"/>
              <a:t> permette di tenere traccia delle mansioni che sono state assegnate all’utente in particolare, egli può controllare:</a:t>
            </a:r>
          </a:p>
          <a:p>
            <a:pPr marL="285750" indent="-285750">
              <a:buFontTx/>
              <a:buChar char="-"/>
            </a:pPr>
            <a:r>
              <a:rPr lang="it-IT" dirty="0"/>
              <a:t>l’area di lavoro in cui deve svolgere l’attività di manutenzione;</a:t>
            </a:r>
          </a:p>
          <a:p>
            <a:pPr marL="285750" indent="-285750">
              <a:buFontTx/>
              <a:buChar char="-"/>
            </a:pPr>
            <a:r>
              <a:rPr lang="it-IT" dirty="0"/>
              <a:t>I materiali di cui ha bisogno per svolgere tale attività;</a:t>
            </a:r>
          </a:p>
          <a:p>
            <a:pPr marL="285750" indent="-285750">
              <a:buFontTx/>
              <a:buChar char="-"/>
            </a:pPr>
            <a:r>
              <a:rPr lang="it-IT" dirty="0"/>
              <a:t>Le procedure che deve seguire per svolgerla nel modo corretto;</a:t>
            </a:r>
          </a:p>
          <a:p>
            <a:pPr marL="285750" indent="-285750">
              <a:buFontTx/>
              <a:buChar char="-"/>
            </a:pPr>
            <a:r>
              <a:rPr lang="it-IT" dirty="0"/>
              <a:t>La data in cui deve essere fatto l’intervento;</a:t>
            </a:r>
          </a:p>
          <a:p>
            <a:pPr marL="285750" indent="-285750">
              <a:buFontTx/>
              <a:buChar char="-"/>
            </a:pPr>
            <a:r>
              <a:rPr lang="it-IT" dirty="0"/>
              <a:t>La tipologia dell’attività di manutenzione tra quelle indicate in figura.</a:t>
            </a:r>
          </a:p>
        </p:txBody>
      </p:sp>
    </p:spTree>
    <p:extLst>
      <p:ext uri="{BB962C8B-B14F-4D97-AF65-F5344CB8AC3E}">
        <p14:creationId xmlns:p14="http://schemas.microsoft.com/office/powerpoint/2010/main" val="802249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FEABC1-B4C1-4577-B21B-453E482D55A1}"/>
              </a:ext>
            </a:extLst>
          </p:cNvPr>
          <p:cNvSpPr>
            <a:spLocks noGrp="1"/>
          </p:cNvSpPr>
          <p:nvPr>
            <p:ph type="title"/>
          </p:nvPr>
        </p:nvSpPr>
        <p:spPr>
          <a:xfrm>
            <a:off x="1143001" y="159319"/>
            <a:ext cx="9905998" cy="907480"/>
          </a:xfrm>
        </p:spPr>
        <p:txBody>
          <a:bodyPr/>
          <a:lstStyle/>
          <a:p>
            <a:pPr algn="ctr"/>
            <a:r>
              <a:rPr lang="it-IT"/>
              <a:t>Profile page</a:t>
            </a:r>
            <a:endParaRPr lang="it-IT" dirty="0"/>
          </a:p>
        </p:txBody>
      </p:sp>
      <p:pic>
        <p:nvPicPr>
          <p:cNvPr id="5" name="Immagine 4">
            <a:extLst>
              <a:ext uri="{FF2B5EF4-FFF2-40B4-BE49-F238E27FC236}">
                <a16:creationId xmlns:a16="http://schemas.microsoft.com/office/drawing/2014/main" id="{039540D6-9705-48F6-AC5A-8579435FB7D2}"/>
              </a:ext>
            </a:extLst>
          </p:cNvPr>
          <p:cNvPicPr>
            <a:picLocks noChangeAspect="1"/>
          </p:cNvPicPr>
          <p:nvPr/>
        </p:nvPicPr>
        <p:blipFill>
          <a:blip r:embed="rId2"/>
          <a:stretch>
            <a:fillRect/>
          </a:stretch>
        </p:blipFill>
        <p:spPr>
          <a:xfrm>
            <a:off x="1322773" y="1481646"/>
            <a:ext cx="6356412" cy="4270074"/>
          </a:xfrm>
          <a:prstGeom prst="rect">
            <a:avLst/>
          </a:prstGeom>
        </p:spPr>
      </p:pic>
      <p:sp>
        <p:nvSpPr>
          <p:cNvPr id="130" name="CasellaDiTesto 129">
            <a:extLst>
              <a:ext uri="{FF2B5EF4-FFF2-40B4-BE49-F238E27FC236}">
                <a16:creationId xmlns:a16="http://schemas.microsoft.com/office/drawing/2014/main" id="{9A29F993-521F-4E71-A0D1-E42C7CEB2515}"/>
              </a:ext>
            </a:extLst>
          </p:cNvPr>
          <p:cNvSpPr txBox="1"/>
          <p:nvPr/>
        </p:nvSpPr>
        <p:spPr>
          <a:xfrm>
            <a:off x="8110490" y="1582340"/>
            <a:ext cx="2938509" cy="3693319"/>
          </a:xfrm>
          <a:prstGeom prst="rect">
            <a:avLst/>
          </a:prstGeom>
          <a:noFill/>
        </p:spPr>
        <p:txBody>
          <a:bodyPr wrap="square" rtlCol="0">
            <a:spAutoFit/>
          </a:bodyPr>
          <a:lstStyle/>
          <a:p>
            <a:r>
              <a:rPr lang="it-IT" dirty="0"/>
              <a:t>Nelle home page di tutti gli utenti è presente una voce nella quale vengono riportati tutti i dati del profilo utente inseriti durante la procedura di registrazione. Il profilo di ogni utente può essere eventualmente aggiornato tramite il pulsante </a:t>
            </a:r>
            <a:r>
              <a:rPr lang="it-IT" b="1" dirty="0"/>
              <a:t>«Update»</a:t>
            </a:r>
            <a:r>
              <a:rPr lang="it-IT" dirty="0"/>
              <a:t>.</a:t>
            </a:r>
          </a:p>
          <a:p>
            <a:r>
              <a:rPr lang="it-IT" dirty="0"/>
              <a:t>Infine eseguendo il logout si viene reindirizzati direttamente alla pagina di login iniziale.</a:t>
            </a:r>
          </a:p>
        </p:txBody>
      </p:sp>
    </p:spTree>
    <p:extLst>
      <p:ext uri="{BB962C8B-B14F-4D97-AF65-F5344CB8AC3E}">
        <p14:creationId xmlns:p14="http://schemas.microsoft.com/office/powerpoint/2010/main" val="87291363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Circuito">
  <a:themeElements>
    <a:clrScheme name="Personalizzato 1">
      <a:dk1>
        <a:srgbClr val="4A66AC"/>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3.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47</TotalTime>
  <Words>769</Words>
  <Application>Microsoft Office PowerPoint</Application>
  <PresentationFormat>Widescreen</PresentationFormat>
  <Paragraphs>50</Paragraphs>
  <Slides>10</Slides>
  <Notes>2</Notes>
  <HiddenSlides>0</HiddenSlides>
  <MMClips>0</MMClips>
  <ScaleCrop>false</ScaleCrop>
  <HeadingPairs>
    <vt:vector size="6" baseType="variant">
      <vt:variant>
        <vt:lpstr>Caratteri utilizzati</vt:lpstr>
      </vt:variant>
      <vt:variant>
        <vt:i4>5</vt:i4>
      </vt:variant>
      <vt:variant>
        <vt:lpstr>Tema</vt:lpstr>
      </vt:variant>
      <vt:variant>
        <vt:i4>2</vt:i4>
      </vt:variant>
      <vt:variant>
        <vt:lpstr>Titoli diapositive</vt:lpstr>
      </vt:variant>
      <vt:variant>
        <vt:i4>10</vt:i4>
      </vt:variant>
    </vt:vector>
  </HeadingPairs>
  <TitlesOfParts>
    <vt:vector size="17" baseType="lpstr">
      <vt:lpstr>Arial</vt:lpstr>
      <vt:lpstr>Calibri</vt:lpstr>
      <vt:lpstr>Gill Sans MT</vt:lpstr>
      <vt:lpstr>Tw Cen MT</vt:lpstr>
      <vt:lpstr>Wingdings 2</vt:lpstr>
      <vt:lpstr>Dividendo</vt:lpstr>
      <vt:lpstr>Circuito</vt:lpstr>
      <vt:lpstr>First sprint</vt:lpstr>
      <vt:lpstr>CREAZIONE DEL DATABASE</vt:lpstr>
      <vt:lpstr>Implementazione di prime pagine html e funzionalità</vt:lpstr>
      <vt:lpstr>Login page</vt:lpstr>
      <vt:lpstr>System administrator home page</vt:lpstr>
      <vt:lpstr>Planner home page</vt:lpstr>
      <vt:lpstr>Presentazione standard di PowerPoint</vt:lpstr>
      <vt:lpstr>Maintainer home page</vt:lpstr>
      <vt:lpstr>Profile page</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sprint</dc:title>
  <dc:creator>VERONICA SALVATI</dc:creator>
  <cp:lastModifiedBy>VERONICA SALVATI</cp:lastModifiedBy>
  <cp:revision>8</cp:revision>
  <dcterms:created xsi:type="dcterms:W3CDTF">2020-12-09T22:19:20Z</dcterms:created>
  <dcterms:modified xsi:type="dcterms:W3CDTF">2020-12-09T23:09:46Z</dcterms:modified>
</cp:coreProperties>
</file>