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0" r:id="rId6"/>
    <p:sldId id="267" r:id="rId7"/>
    <p:sldId id="268" r:id="rId8"/>
    <p:sldId id="269" r:id="rId9"/>
    <p:sldId id="266" r:id="rId10"/>
    <p:sldId id="259" r:id="rId11"/>
    <p:sldId id="265" r:id="rId12"/>
    <p:sldId id="262" r:id="rId13"/>
    <p:sldId id="261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4775037-534D-4B35-BB41-6B0894729CC1}">
          <p14:sldIdLst>
            <p14:sldId id="257"/>
            <p14:sldId id="258"/>
            <p14:sldId id="263"/>
            <p14:sldId id="264"/>
            <p14:sldId id="260"/>
            <p14:sldId id="267"/>
            <p14:sldId id="268"/>
            <p14:sldId id="269"/>
            <p14:sldId id="266"/>
            <p14:sldId id="259"/>
            <p14:sldId id="265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E2D60-3561-4A93-B6AF-F277B5EC2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152B94-978B-4BE6-ADBC-1D170DD2E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74DF98-E664-462E-9F7D-83797A7D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11/02/2018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F0D37D-480C-43E6-8FE8-C10FC299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61A00D-140C-4370-AC15-F7EA3E03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67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5A8CBE-CC7F-4122-A57A-73E7A46C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11027D-2D9C-48DD-BFD1-8829C31F3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E17BC1-F599-4B99-85CE-CCF83131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11/02/2018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75D6B8-1DE1-49C7-904E-BF526147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DED123-85BA-40EC-97E1-C8F70300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16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F7E316-1845-40C4-B022-988492383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E5AB0B4-4F81-455D-A523-A306BA0E6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467A4C-12FF-4A04-808C-FF85B797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11/02/2018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27ADD-4C2A-44C4-8752-8D8E0FFA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DE9792-8DEA-45D0-9AAF-12F386DB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94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5C0B4-D31D-4652-B461-A6050223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CEF6BF-6A70-4846-88A9-A63FC070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EA3FB3-E074-49D3-BAD7-1ED83AF8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11/02/2018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294694-3616-46FE-9975-9082A561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622065-251B-4C38-9184-8F981773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2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C4C8A-F528-4878-AE44-D48FEAF3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C840D4-B601-4012-A770-6474F620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A0069F-D0AC-405A-8BE3-A6C4E2EA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11/02/2018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3D60E1-7397-401D-B55B-2A5B6EBB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B65D6C-79FC-41E4-9FF2-D73E1E79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51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B4C54-788C-45EB-B535-50EA2A67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AC98A-1F4B-4C80-8458-0A635E126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8CB3A2-EF08-4A02-9DF6-E4A8B0A7A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56F5BF-F846-4AAD-995D-5B7F6D69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11/02/2018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95A437-02BD-444E-B2EC-000D6244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4B1B6C-9E6B-42B1-ACB1-2C1B6059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23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CEFCA-5667-4869-B206-B4446833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996C90-2E7B-45B0-BF06-DD39B5749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6D2DB8-5133-4AE0-B7AC-97DFB2BF1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B82009-8570-4C37-BB44-0BF6822DE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257B229-3288-48CF-B1DE-0A22DF8EE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991B21-B8BC-4985-B321-370E4840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11/02/2018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AEB982-9469-4A0C-B74F-67B59778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19CA67C-7E6A-43C0-B4C9-4B7748A3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791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182C44-A8B9-4A35-94B8-F3F3696C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4C73DA-AEC3-4C7E-BEBE-C5CFE0F1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11/02/2018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630BB1-AF30-479C-AFFA-038A1538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BF02DE-4DD6-43BD-B0F1-484FAA04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5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ADE751-E420-42DD-83E1-AAE5C82E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11/02/2018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6DFDF1-6663-4BFC-861E-C5313BDC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E1D3C0-67B0-4E14-978D-39A70BFE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33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EA72F0-F043-4BB4-AB9E-08606EF9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F01723-1EB3-4D13-937A-15B4249D5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F74A90-F0D2-4018-8704-515349555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E1A23E-1433-45A3-BCEB-33E353D7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11/02/2018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A79CD9-1DCD-45D8-BB83-1DC5910B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451618-AB98-4255-800F-E4C4B1FA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76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F109C1-3E54-4B87-966E-78522AFA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4F7DAB-E72A-49F6-978D-3CAE0D5D8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970D79-A441-48F7-9C2C-DFAF2A203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14782A-43AF-4851-8A5F-1CCC85DC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AB27-FD05-42D0-97AE-A9698C4D288A}" type="datetimeFigureOut">
              <a:rPr lang="it-IT" smtClean="0"/>
              <a:t>11/02/2018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D7BEE7-70A5-4246-B4FA-7CF8DE37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3482BC-83BB-41B8-BA73-A0366BA8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872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248EA53-7181-4C46-A87F-4DA17A13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A9CC36-44A8-4E0B-BEF8-8D381E9B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B9ABCB-83EB-4D57-BA62-87C32858A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7AB27-FD05-42D0-97AE-A9698C4D288A}" type="datetimeFigureOut">
              <a:rPr lang="it-IT" smtClean="0"/>
              <a:t>11/02/2018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29B435-EF06-4C2A-A81E-9264FF866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B3C0DD-3286-403B-98C1-73E845BC3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9811-B4E9-45BB-8473-7E9EBDAF70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38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" Target="slide5.xml"/><Relationship Id="rId7" Type="http://schemas.openxmlformats.org/officeDocument/2006/relationships/slide" Target="slide1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6.png"/><Relationship Id="rId5" Type="http://schemas.openxmlformats.org/officeDocument/2006/relationships/slide" Target="slide12.xml"/><Relationship Id="rId10" Type="http://schemas.openxmlformats.org/officeDocument/2006/relationships/slide" Target="slide11.xml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5.xml"/><Relationship Id="rId7" Type="http://schemas.openxmlformats.org/officeDocument/2006/relationships/slide" Target="slide12.xml"/><Relationship Id="rId12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28.png"/><Relationship Id="rId5" Type="http://schemas.openxmlformats.org/officeDocument/2006/relationships/slide" Target="slide13.xml"/><Relationship Id="rId10" Type="http://schemas.openxmlformats.org/officeDocument/2006/relationships/slide" Target="slide10.xml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2.xml"/><Relationship Id="rId7" Type="http://schemas.openxmlformats.org/officeDocument/2006/relationships/slide" Target="slide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0.png"/><Relationship Id="rId5" Type="http://schemas.openxmlformats.org/officeDocument/2006/relationships/slide" Target="slide13.xml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slide" Target="slide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slide" Target="slide5.xm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9.xml"/><Relationship Id="rId3" Type="http://schemas.openxmlformats.org/officeDocument/2006/relationships/slide" Target="slide5.xml"/><Relationship Id="rId7" Type="http://schemas.openxmlformats.org/officeDocument/2006/relationships/slide" Target="slide13.xml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" Type="http://schemas.openxmlformats.org/officeDocument/2006/relationships/image" Target="../media/image10.png"/><Relationship Id="rId16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slide" Target="slide10.xml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slide" Target="slide12.xml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0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2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9.xml"/><Relationship Id="rId5" Type="http://schemas.openxmlformats.org/officeDocument/2006/relationships/image" Target="../media/image11.png"/><Relationship Id="rId15" Type="http://schemas.openxmlformats.org/officeDocument/2006/relationships/slide" Target="slide6.xml"/><Relationship Id="rId10" Type="http://schemas.openxmlformats.org/officeDocument/2006/relationships/image" Target="../media/image15.png"/><Relationship Id="rId4" Type="http://schemas.openxmlformats.org/officeDocument/2006/relationships/slide" Target="slide5.xml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12.xml"/><Relationship Id="rId7" Type="http://schemas.openxmlformats.org/officeDocument/2006/relationships/slide" Target="slide1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23.png"/><Relationship Id="rId5" Type="http://schemas.openxmlformats.org/officeDocument/2006/relationships/slide" Target="slide5.xml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04CB2A-F89C-4B80-9E83-8C5ABCBB4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654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Hypertextual</a:t>
            </a:r>
            <a:r>
              <a:rPr lang="it-IT" dirty="0"/>
              <a:t> </a:t>
            </a:r>
            <a:r>
              <a:rPr lang="it-IT" dirty="0" err="1"/>
              <a:t>Prototype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FAFED0-0770-4604-A1EB-F51633A7C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4268"/>
            <a:ext cx="9144000" cy="32035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Welcome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Userlogindone</a:t>
            </a:r>
            <a:r>
              <a:rPr lang="it-IT" dirty="0"/>
              <a:t>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Group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Userprofile</a:t>
            </a:r>
            <a:r>
              <a:rPr lang="it-IT" dirty="0"/>
              <a:t>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Addpublication</a:t>
            </a:r>
            <a:r>
              <a:rPr lang="it-IT" dirty="0"/>
              <a:t>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Settingaccount</a:t>
            </a:r>
            <a:r>
              <a:rPr lang="it-IT" dirty="0"/>
              <a:t>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Signup</a:t>
            </a:r>
            <a:r>
              <a:rPr lang="it-IT" dirty="0"/>
              <a:t> </a:t>
            </a:r>
            <a:r>
              <a:rPr lang="it-IT" dirty="0" err="1"/>
              <a:t>view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370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0C8FC98A-DBFF-4F32-9C2D-1B580502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349"/>
            <a:ext cx="12192000" cy="6252537"/>
          </a:xfrm>
          <a:prstGeom prst="rect">
            <a:avLst/>
          </a:prstGeom>
        </p:spPr>
      </p:pic>
      <p:pic>
        <p:nvPicPr>
          <p:cNvPr id="3" name="Immagine 2">
            <a:hlinkClick r:id="rId3" action="ppaction://hlinksldjump"/>
            <a:extLst>
              <a:ext uri="{FF2B5EF4-FFF2-40B4-BE49-F238E27FC236}">
                <a16:creationId xmlns:a16="http://schemas.microsoft.com/office/drawing/2014/main" id="{62D4C1EE-B815-4D12-B1D4-B467215B3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25" y="118171"/>
            <a:ext cx="485714" cy="276190"/>
          </a:xfrm>
          <a:prstGeom prst="rect">
            <a:avLst/>
          </a:prstGeom>
        </p:spPr>
      </p:pic>
      <p:pic>
        <p:nvPicPr>
          <p:cNvPr id="5" name="Immagine 4">
            <a:hlinkClick r:id="rId5" action="ppaction://hlinksldjump"/>
            <a:extLst>
              <a:ext uri="{FF2B5EF4-FFF2-40B4-BE49-F238E27FC236}">
                <a16:creationId xmlns:a16="http://schemas.microsoft.com/office/drawing/2014/main" id="{64C2AEA4-0DB1-4ED5-99E9-9BA71B6F11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842" y="2928716"/>
            <a:ext cx="771429" cy="219048"/>
          </a:xfrm>
          <a:prstGeom prst="rect">
            <a:avLst/>
          </a:prstGeom>
        </p:spPr>
      </p:pic>
      <p:pic>
        <p:nvPicPr>
          <p:cNvPr id="6" name="Immagine 5">
            <a:hlinkClick r:id="rId7" action="ppaction://hlinksldjump"/>
            <a:extLst>
              <a:ext uri="{FF2B5EF4-FFF2-40B4-BE49-F238E27FC236}">
                <a16:creationId xmlns:a16="http://schemas.microsoft.com/office/drawing/2014/main" id="{AF968822-1E49-4EED-A54A-701DC6C89A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90" y="3147764"/>
            <a:ext cx="923810" cy="352381"/>
          </a:xfrm>
          <a:prstGeom prst="rect">
            <a:avLst/>
          </a:prstGeom>
        </p:spPr>
      </p:pic>
      <p:pic>
        <p:nvPicPr>
          <p:cNvPr id="7" name="Immagine 6">
            <a:hlinkClick r:id="rId7" action="ppaction://hlinksldjump"/>
            <a:extLst>
              <a:ext uri="{FF2B5EF4-FFF2-40B4-BE49-F238E27FC236}">
                <a16:creationId xmlns:a16="http://schemas.microsoft.com/office/drawing/2014/main" id="{70CE128B-3382-4C09-8754-7B25511A7D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4326" y="99123"/>
            <a:ext cx="2104762" cy="314286"/>
          </a:xfrm>
          <a:prstGeom prst="rect">
            <a:avLst/>
          </a:prstGeom>
        </p:spPr>
      </p:pic>
      <p:sp>
        <p:nvSpPr>
          <p:cNvPr id="8" name="Titolo 7">
            <a:extLst>
              <a:ext uri="{FF2B5EF4-FFF2-40B4-BE49-F238E27FC236}">
                <a16:creationId xmlns:a16="http://schemas.microsoft.com/office/drawing/2014/main" id="{1C556FE8-1A28-4CF9-B0B5-537DFAFA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747" y="5771381"/>
            <a:ext cx="10515600" cy="1325563"/>
          </a:xfrm>
        </p:spPr>
        <p:txBody>
          <a:bodyPr>
            <a:normAutofit/>
          </a:bodyPr>
          <a:lstStyle/>
          <a:p>
            <a:r>
              <a:rPr lang="it-IT" sz="100" dirty="0"/>
              <a:t>USERPROFILE</a:t>
            </a:r>
          </a:p>
        </p:txBody>
      </p:sp>
      <p:pic>
        <p:nvPicPr>
          <p:cNvPr id="22" name="Immagine 21">
            <a:hlinkClick r:id="rId10" action="ppaction://hlinksldjump"/>
            <a:extLst>
              <a:ext uri="{FF2B5EF4-FFF2-40B4-BE49-F238E27FC236}">
                <a16:creationId xmlns:a16="http://schemas.microsoft.com/office/drawing/2014/main" id="{B66D0FA5-BA7E-4B4F-A3BD-1C5EB720F2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4965" y="2351416"/>
            <a:ext cx="752580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7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7FDB9E6-7898-4AD3-BBAF-FE862426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6123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3D213D3-D884-423A-8C99-12C2AF26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00" dirty="0"/>
              <a:t>SETTINGACCOUNT</a:t>
            </a:r>
          </a:p>
        </p:txBody>
      </p:sp>
      <p:pic>
        <p:nvPicPr>
          <p:cNvPr id="4" name="Immagine 3">
            <a:hlinkClick r:id="rId3" action="ppaction://hlinksldjump"/>
            <a:extLst>
              <a:ext uri="{FF2B5EF4-FFF2-40B4-BE49-F238E27FC236}">
                <a16:creationId xmlns:a16="http://schemas.microsoft.com/office/drawing/2014/main" id="{CAE494A8-1755-43AE-85F2-7733C016D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34" y="39448"/>
            <a:ext cx="485714" cy="276190"/>
          </a:xfrm>
          <a:prstGeom prst="rect">
            <a:avLst/>
          </a:prstGeom>
        </p:spPr>
      </p:pic>
      <p:pic>
        <p:nvPicPr>
          <p:cNvPr id="5" name="Immagine 4">
            <a:hlinkClick r:id="rId5" action="ppaction://hlinksldjump"/>
            <a:extLst>
              <a:ext uri="{FF2B5EF4-FFF2-40B4-BE49-F238E27FC236}">
                <a16:creationId xmlns:a16="http://schemas.microsoft.com/office/drawing/2014/main" id="{367487B0-493D-489B-9FFC-6BD2AE511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4117" y="39448"/>
            <a:ext cx="2259055" cy="314286"/>
          </a:xfrm>
          <a:prstGeom prst="rect">
            <a:avLst/>
          </a:prstGeom>
        </p:spPr>
      </p:pic>
      <p:pic>
        <p:nvPicPr>
          <p:cNvPr id="6" name="Immagine 5">
            <a:hlinkClick r:id="rId7" action="ppaction://hlinksldjump"/>
            <a:extLst>
              <a:ext uri="{FF2B5EF4-FFF2-40B4-BE49-F238E27FC236}">
                <a16:creationId xmlns:a16="http://schemas.microsoft.com/office/drawing/2014/main" id="{27A35C77-A4E3-457B-B1B9-0C1A8898BA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946" y="2866086"/>
            <a:ext cx="771429" cy="219048"/>
          </a:xfrm>
          <a:prstGeom prst="rect">
            <a:avLst/>
          </a:prstGeom>
        </p:spPr>
      </p:pic>
      <p:pic>
        <p:nvPicPr>
          <p:cNvPr id="8" name="Immagine 7">
            <a:hlinkClick r:id="rId5" action="ppaction://hlinksldjump"/>
            <a:extLst>
              <a:ext uri="{FF2B5EF4-FFF2-40B4-BE49-F238E27FC236}">
                <a16:creationId xmlns:a16="http://schemas.microsoft.com/office/drawing/2014/main" id="{CD192DF3-D6E3-4657-B3E6-54DF826774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946" y="3076619"/>
            <a:ext cx="923810" cy="352381"/>
          </a:xfrm>
          <a:prstGeom prst="rect">
            <a:avLst/>
          </a:prstGeom>
        </p:spPr>
      </p:pic>
      <p:pic>
        <p:nvPicPr>
          <p:cNvPr id="9" name="Immagine 8">
            <a:hlinkClick r:id="rId10" action="ppaction://hlinksldjump"/>
            <a:extLst>
              <a:ext uri="{FF2B5EF4-FFF2-40B4-BE49-F238E27FC236}">
                <a16:creationId xmlns:a16="http://schemas.microsoft.com/office/drawing/2014/main" id="{E7ABFD2F-D3A5-4FA7-8B4F-2B7E5E56D9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2417" y="3785487"/>
            <a:ext cx="752381" cy="380952"/>
          </a:xfrm>
          <a:prstGeom prst="rect">
            <a:avLst/>
          </a:prstGeom>
        </p:spPr>
      </p:pic>
      <p:pic>
        <p:nvPicPr>
          <p:cNvPr id="11" name="Immagine 10">
            <a:hlinkClick r:id="rId10" action="ppaction://hlinksldjump"/>
            <a:extLst>
              <a:ext uri="{FF2B5EF4-FFF2-40B4-BE49-F238E27FC236}">
                <a16:creationId xmlns:a16="http://schemas.microsoft.com/office/drawing/2014/main" id="{57A85BB3-1562-4736-912B-BDAD807595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5121" y="2242159"/>
            <a:ext cx="1457528" cy="41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2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ED5B098-227A-4ABB-8F4D-91239A456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29969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8B5DFF95-7FF5-4F6E-9A87-5C6D155E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6473"/>
            <a:ext cx="10515600" cy="1325563"/>
          </a:xfrm>
        </p:spPr>
        <p:txBody>
          <a:bodyPr>
            <a:normAutofit/>
          </a:bodyPr>
          <a:lstStyle/>
          <a:p>
            <a:r>
              <a:rPr lang="it-IT" sz="100" dirty="0"/>
              <a:t>GROUP</a:t>
            </a:r>
            <a:br>
              <a:rPr lang="it-IT" sz="100" dirty="0"/>
            </a:br>
            <a:endParaRPr lang="it-IT" sz="100" dirty="0"/>
          </a:p>
        </p:txBody>
      </p:sp>
      <p:pic>
        <p:nvPicPr>
          <p:cNvPr id="7" name="Immagine 6">
            <a:hlinkClick r:id="rId3" action="ppaction://hlinksldjump"/>
            <a:extLst>
              <a:ext uri="{FF2B5EF4-FFF2-40B4-BE49-F238E27FC236}">
                <a16:creationId xmlns:a16="http://schemas.microsoft.com/office/drawing/2014/main" id="{6A0BDC42-833D-4FB8-BE23-6CDB9F2BB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20" y="2777578"/>
            <a:ext cx="771429" cy="219048"/>
          </a:xfrm>
          <a:prstGeom prst="rect">
            <a:avLst/>
          </a:prstGeom>
        </p:spPr>
      </p:pic>
      <p:pic>
        <p:nvPicPr>
          <p:cNvPr id="8" name="Immagine 7">
            <a:hlinkClick r:id="rId5" action="ppaction://hlinksldjump"/>
            <a:extLst>
              <a:ext uri="{FF2B5EF4-FFF2-40B4-BE49-F238E27FC236}">
                <a16:creationId xmlns:a16="http://schemas.microsoft.com/office/drawing/2014/main" id="{D2B11027-5043-4337-85FF-A27B9A2BD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332" y="71198"/>
            <a:ext cx="2104762" cy="314286"/>
          </a:xfrm>
          <a:prstGeom prst="rect">
            <a:avLst/>
          </a:prstGeom>
        </p:spPr>
      </p:pic>
      <p:pic>
        <p:nvPicPr>
          <p:cNvPr id="9" name="Immagine 8">
            <a:hlinkClick r:id="rId7" action="ppaction://hlinksldjump"/>
            <a:extLst>
              <a:ext uri="{FF2B5EF4-FFF2-40B4-BE49-F238E27FC236}">
                <a16:creationId xmlns:a16="http://schemas.microsoft.com/office/drawing/2014/main" id="{75D2096E-2FAE-43DC-AFBC-140DC8DF63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836" y="84242"/>
            <a:ext cx="485714" cy="276190"/>
          </a:xfrm>
          <a:prstGeom prst="rect">
            <a:avLst/>
          </a:prstGeom>
        </p:spPr>
      </p:pic>
      <p:pic>
        <p:nvPicPr>
          <p:cNvPr id="10" name="Immagine 9">
            <a:hlinkClick r:id="rId9" action="ppaction://hlinksldjump"/>
            <a:extLst>
              <a:ext uri="{FF2B5EF4-FFF2-40B4-BE49-F238E27FC236}">
                <a16:creationId xmlns:a16="http://schemas.microsoft.com/office/drawing/2014/main" id="{77CE557B-05E2-44BE-967D-299FA5F609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90381" y="2105917"/>
            <a:ext cx="1457528" cy="333422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5571DB62-A091-4C1A-848D-B571CA8D66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3232" y="633022"/>
            <a:ext cx="6525536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8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280C0-6197-41E7-A59A-4E727479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5382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WORK IN PROGRESS</a:t>
            </a:r>
            <a:br>
              <a:rPr lang="it-IT" dirty="0"/>
            </a:br>
            <a:endParaRPr lang="it-IT" dirty="0"/>
          </a:p>
        </p:txBody>
      </p:sp>
      <p:pic>
        <p:nvPicPr>
          <p:cNvPr id="5" name="Elemento grafico 4" descr="Avviso">
            <a:extLst>
              <a:ext uri="{FF2B5EF4-FFF2-40B4-BE49-F238E27FC236}">
                <a16:creationId xmlns:a16="http://schemas.microsoft.com/office/drawing/2014/main" id="{5506479B-860F-49B3-A81F-5ADC22AE3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5961" y="3763745"/>
            <a:ext cx="914400" cy="914400"/>
          </a:xfrm>
          <a:prstGeom prst="rect">
            <a:avLst/>
          </a:prstGeom>
        </p:spPr>
      </p:pic>
      <p:pic>
        <p:nvPicPr>
          <p:cNvPr id="7" name="Elemento grafico 6" descr="Freccia: diritta">
            <a:hlinkClick r:id="rId4" action="ppaction://hlinksldjump"/>
            <a:extLst>
              <a:ext uri="{FF2B5EF4-FFF2-40B4-BE49-F238E27FC236}">
                <a16:creationId xmlns:a16="http://schemas.microsoft.com/office/drawing/2014/main" id="{54EE39DF-33D1-40B0-B15C-57BD1F2767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0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7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82666370-26D8-4035-B05F-F3546F1C6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11"/>
            <a:ext cx="12192000" cy="6051373"/>
          </a:xfrm>
          <a:prstGeom prst="rect">
            <a:avLst/>
          </a:prstGeom>
        </p:spPr>
      </p:pic>
      <p:pic>
        <p:nvPicPr>
          <p:cNvPr id="7" name="Immagine 6">
            <a:hlinkClick r:id="rId3" action="ppaction://hlinksldjump"/>
            <a:extLst>
              <a:ext uri="{FF2B5EF4-FFF2-40B4-BE49-F238E27FC236}">
                <a16:creationId xmlns:a16="http://schemas.microsoft.com/office/drawing/2014/main" id="{6E443801-18E3-4B08-872D-A6423CDD9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5" y="9415"/>
            <a:ext cx="809738" cy="466790"/>
          </a:xfrm>
          <a:prstGeom prst="rect">
            <a:avLst/>
          </a:prstGeom>
        </p:spPr>
      </p:pic>
      <p:pic>
        <p:nvPicPr>
          <p:cNvPr id="8" name="Immagine 7">
            <a:hlinkClick r:id="rId5" action="ppaction://hlinksldjump"/>
            <a:extLst>
              <a:ext uri="{FF2B5EF4-FFF2-40B4-BE49-F238E27FC236}">
                <a16:creationId xmlns:a16="http://schemas.microsoft.com/office/drawing/2014/main" id="{AD49300B-B9DA-4985-A6A8-97547F8B1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990" y="2508963"/>
            <a:ext cx="676369" cy="362001"/>
          </a:xfrm>
          <a:prstGeom prst="rect">
            <a:avLst/>
          </a:prstGeom>
        </p:spPr>
      </p:pic>
      <p:pic>
        <p:nvPicPr>
          <p:cNvPr id="9" name="Immagine 8">
            <a:hlinkClick r:id="rId7" action="ppaction://hlinksldjump"/>
            <a:extLst>
              <a:ext uri="{FF2B5EF4-FFF2-40B4-BE49-F238E27FC236}">
                <a16:creationId xmlns:a16="http://schemas.microsoft.com/office/drawing/2014/main" id="{5AE648F2-7408-41AF-AC67-F17C67DDE4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9988" y="2476725"/>
            <a:ext cx="724001" cy="428685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E8701979-853C-4591-B909-68561D38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294124"/>
            <a:ext cx="10515600" cy="1325563"/>
          </a:xfrm>
        </p:spPr>
        <p:txBody>
          <a:bodyPr>
            <a:normAutofit/>
          </a:bodyPr>
          <a:lstStyle/>
          <a:p>
            <a:r>
              <a:rPr lang="it-IT" sz="100" dirty="0"/>
              <a:t>WELCOME</a:t>
            </a:r>
            <a:br>
              <a:rPr lang="it-IT" sz="100" dirty="0"/>
            </a:br>
            <a:endParaRPr lang="it-IT" sz="100" dirty="0"/>
          </a:p>
        </p:txBody>
      </p:sp>
    </p:spTree>
    <p:extLst>
      <p:ext uri="{BB962C8B-B14F-4D97-AF65-F5344CB8AC3E}">
        <p14:creationId xmlns:p14="http://schemas.microsoft.com/office/powerpoint/2010/main" val="69377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2A21A8-458E-4CB2-BC1B-FCF5ACFB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00" dirty="0"/>
              <a:t>SIGNUP</a:t>
            </a:r>
            <a:br>
              <a:rPr lang="it-IT" sz="100" dirty="0"/>
            </a:br>
            <a:endParaRPr lang="it-IT" sz="1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B2BE82B-57ED-4964-BA7B-23C30880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45"/>
            <a:ext cx="12192000" cy="6051373"/>
          </a:xfrm>
          <a:prstGeom prst="rect">
            <a:avLst/>
          </a:prstGeom>
        </p:spPr>
      </p:pic>
      <p:pic>
        <p:nvPicPr>
          <p:cNvPr id="4" name="Immagine 3">
            <a:hlinkClick r:id="rId3" action="ppaction://hlinksldjump"/>
            <a:extLst>
              <a:ext uri="{FF2B5EF4-FFF2-40B4-BE49-F238E27FC236}">
                <a16:creationId xmlns:a16="http://schemas.microsoft.com/office/drawing/2014/main" id="{3B2F70A8-4A22-4FA0-BF34-F59368B1F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578" y="2467860"/>
            <a:ext cx="724001" cy="419158"/>
          </a:xfrm>
          <a:prstGeom prst="rect">
            <a:avLst/>
          </a:prstGeom>
        </p:spPr>
      </p:pic>
      <p:pic>
        <p:nvPicPr>
          <p:cNvPr id="5" name="Immagine 4">
            <a:hlinkClick r:id="rId5" action="ppaction://hlinksldjump"/>
            <a:extLst>
              <a:ext uri="{FF2B5EF4-FFF2-40B4-BE49-F238E27FC236}">
                <a16:creationId xmlns:a16="http://schemas.microsoft.com/office/drawing/2014/main" id="{58C55B96-207C-44FF-BEFD-9B4BFC960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205" y="3932168"/>
            <a:ext cx="790685" cy="371527"/>
          </a:xfrm>
          <a:prstGeom prst="rect">
            <a:avLst/>
          </a:prstGeom>
        </p:spPr>
      </p:pic>
      <p:pic>
        <p:nvPicPr>
          <p:cNvPr id="6" name="Immagine 5">
            <a:hlinkClick r:id="rId7" action="ppaction://hlinksldjump"/>
            <a:extLst>
              <a:ext uri="{FF2B5EF4-FFF2-40B4-BE49-F238E27FC236}">
                <a16:creationId xmlns:a16="http://schemas.microsoft.com/office/drawing/2014/main" id="{6EB96735-B0A2-4665-A8DA-871E1858BC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2441" y="2744595"/>
            <a:ext cx="2002813" cy="2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3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2A21A8-458E-4CB2-BC1B-FCF5ACFB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00" dirty="0"/>
              <a:t>SIGNUP</a:t>
            </a:r>
            <a:br>
              <a:rPr lang="it-IT" sz="100" dirty="0"/>
            </a:br>
            <a:endParaRPr lang="it-IT" sz="1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B2BE82B-57ED-4964-BA7B-23C30880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45"/>
            <a:ext cx="12192000" cy="6051373"/>
          </a:xfrm>
          <a:prstGeom prst="rect">
            <a:avLst/>
          </a:prstGeom>
        </p:spPr>
      </p:pic>
      <p:pic>
        <p:nvPicPr>
          <p:cNvPr id="4" name="Immagine 3">
            <a:hlinkClick r:id="rId3" action="ppaction://hlinksldjump"/>
            <a:extLst>
              <a:ext uri="{FF2B5EF4-FFF2-40B4-BE49-F238E27FC236}">
                <a16:creationId xmlns:a16="http://schemas.microsoft.com/office/drawing/2014/main" id="{3B2F70A8-4A22-4FA0-BF34-F59368B1F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578" y="2467860"/>
            <a:ext cx="724001" cy="419158"/>
          </a:xfrm>
          <a:prstGeom prst="rect">
            <a:avLst/>
          </a:prstGeom>
        </p:spPr>
      </p:pic>
      <p:pic>
        <p:nvPicPr>
          <p:cNvPr id="5" name="Immagine 4">
            <a:hlinkClick r:id="rId5" action="ppaction://hlinksldjump"/>
            <a:extLst>
              <a:ext uri="{FF2B5EF4-FFF2-40B4-BE49-F238E27FC236}">
                <a16:creationId xmlns:a16="http://schemas.microsoft.com/office/drawing/2014/main" id="{58C55B96-207C-44FF-BEFD-9B4BFC960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205" y="3932168"/>
            <a:ext cx="790685" cy="3715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EB96735-B0A2-4665-A8DA-871E1858BC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2441" y="2744595"/>
            <a:ext cx="2002813" cy="284845"/>
          </a:xfrm>
          <a:prstGeom prst="rect">
            <a:avLst/>
          </a:prstGeom>
        </p:spPr>
      </p:pic>
      <p:pic>
        <p:nvPicPr>
          <p:cNvPr id="7" name="Immagine 6">
            <a:hlinkClick r:id="rId8" action="ppaction://hlinksldjump"/>
            <a:extLst>
              <a:ext uri="{FF2B5EF4-FFF2-40B4-BE49-F238E27FC236}">
                <a16:creationId xmlns:a16="http://schemas.microsoft.com/office/drawing/2014/main" id="{6FD4CFAB-90B6-4AA1-B3D4-C4C3540F35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7845" y="2732069"/>
            <a:ext cx="2172003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0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E10B6F0B-4E48-4A59-A41F-7266AA109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001"/>
            <a:ext cx="12192000" cy="582277"/>
          </a:xfrm>
          <a:prstGeom prst="rect">
            <a:avLst/>
          </a:prstGeom>
        </p:spPr>
      </p:pic>
      <p:pic>
        <p:nvPicPr>
          <p:cNvPr id="12" name="Immagine 11">
            <a:hlinkClick r:id="rId3" action="ppaction://hlinksldjump"/>
            <a:extLst>
              <a:ext uri="{FF2B5EF4-FFF2-40B4-BE49-F238E27FC236}">
                <a16:creationId xmlns:a16="http://schemas.microsoft.com/office/drawing/2014/main" id="{5A63825E-B8E9-45A3-B1FB-21F279130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52" y="110476"/>
            <a:ext cx="485714" cy="276190"/>
          </a:xfrm>
          <a:prstGeom prst="rect">
            <a:avLst/>
          </a:prstGeom>
        </p:spPr>
      </p:pic>
      <p:pic>
        <p:nvPicPr>
          <p:cNvPr id="6" name="Immagine 5">
            <a:hlinkClick r:id="rId5" action="ppaction://hlinksldjump"/>
            <a:extLst>
              <a:ext uri="{FF2B5EF4-FFF2-40B4-BE49-F238E27FC236}">
                <a16:creationId xmlns:a16="http://schemas.microsoft.com/office/drawing/2014/main" id="{56BB20E2-EE78-4508-B3D7-CED69B068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2907" y="1746639"/>
            <a:ext cx="1457528" cy="333422"/>
          </a:xfrm>
          <a:prstGeom prst="rect">
            <a:avLst/>
          </a:prstGeom>
        </p:spPr>
      </p:pic>
      <p:pic>
        <p:nvPicPr>
          <p:cNvPr id="10" name="Immagine 9">
            <a:hlinkClick r:id="rId7" action="ppaction://hlinksldjump"/>
            <a:extLst>
              <a:ext uri="{FF2B5EF4-FFF2-40B4-BE49-F238E27FC236}">
                <a16:creationId xmlns:a16="http://schemas.microsoft.com/office/drawing/2014/main" id="{69227422-91CF-490A-AB05-BFE56A31BD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3540" y="114453"/>
            <a:ext cx="2165229" cy="314286"/>
          </a:xfrm>
          <a:prstGeom prst="rect">
            <a:avLst/>
          </a:prstGeom>
        </p:spPr>
      </p:pic>
      <p:pic>
        <p:nvPicPr>
          <p:cNvPr id="11" name="Immagine 10">
            <a:hlinkClick r:id="rId9" action="ppaction://hlinksldjump"/>
            <a:extLst>
              <a:ext uri="{FF2B5EF4-FFF2-40B4-BE49-F238E27FC236}">
                <a16:creationId xmlns:a16="http://schemas.microsoft.com/office/drawing/2014/main" id="{D49816E7-0E88-4CBC-BE58-B12569231A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649" y="3007198"/>
            <a:ext cx="771429" cy="219048"/>
          </a:xfrm>
          <a:prstGeom prst="rect">
            <a:avLst/>
          </a:prstGeom>
        </p:spPr>
      </p:pic>
      <p:sp>
        <p:nvSpPr>
          <p:cNvPr id="13" name="Titolo 12">
            <a:extLst>
              <a:ext uri="{FF2B5EF4-FFF2-40B4-BE49-F238E27FC236}">
                <a16:creationId xmlns:a16="http://schemas.microsoft.com/office/drawing/2014/main" id="{A76A62AE-82A4-479E-8E72-1D8D7CA5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00" dirty="0"/>
              <a:t>USERLOGINDONE</a:t>
            </a:r>
            <a:br>
              <a:rPr lang="it-IT" sz="100" dirty="0"/>
            </a:br>
            <a:endParaRPr lang="it-IT" sz="1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5778BC-5F50-4DD5-9569-D629FF6D7B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325" y="3695317"/>
            <a:ext cx="1581371" cy="38105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AA6AFAD-A84A-4E3B-A112-1F37730598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62276"/>
            <a:ext cx="12192000" cy="5670490"/>
          </a:xfrm>
          <a:prstGeom prst="rect">
            <a:avLst/>
          </a:prstGeom>
        </p:spPr>
      </p:pic>
      <p:pic>
        <p:nvPicPr>
          <p:cNvPr id="14" name="Immagine 13">
            <a:hlinkClick r:id="rId13" action="ppaction://hlinksldjump"/>
            <a:extLst>
              <a:ext uri="{FF2B5EF4-FFF2-40B4-BE49-F238E27FC236}">
                <a16:creationId xmlns:a16="http://schemas.microsoft.com/office/drawing/2014/main" id="{C4859A28-89BB-4DC9-B73F-D5D2E51815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1077" y="3631755"/>
            <a:ext cx="1609950" cy="419158"/>
          </a:xfrm>
          <a:prstGeom prst="rect">
            <a:avLst/>
          </a:prstGeom>
        </p:spPr>
      </p:pic>
      <p:pic>
        <p:nvPicPr>
          <p:cNvPr id="15" name="Immagine 14">
            <a:hlinkClick r:id="rId5" action="ppaction://hlinksldjump"/>
            <a:extLst>
              <a:ext uri="{FF2B5EF4-FFF2-40B4-BE49-F238E27FC236}">
                <a16:creationId xmlns:a16="http://schemas.microsoft.com/office/drawing/2014/main" id="{36A225D0-5643-4C98-A68C-E510D6FECB6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64377" y="2362580"/>
            <a:ext cx="714475" cy="342948"/>
          </a:xfrm>
          <a:prstGeom prst="rect">
            <a:avLst/>
          </a:prstGeom>
        </p:spPr>
      </p:pic>
      <p:pic>
        <p:nvPicPr>
          <p:cNvPr id="16" name="Immagine 15">
            <a:hlinkClick r:id="rId16" action="ppaction://hlinksldjump"/>
            <a:extLst>
              <a:ext uri="{FF2B5EF4-FFF2-40B4-BE49-F238E27FC236}">
                <a16:creationId xmlns:a16="http://schemas.microsoft.com/office/drawing/2014/main" id="{7A33860B-4E87-48BD-B72D-0B41D0436E5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2651" y="3187001"/>
            <a:ext cx="1026693" cy="33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1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3A0714A6-DA53-4E6B-8CEC-8B57597E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001"/>
            <a:ext cx="12192000" cy="622551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8F0BE49-1530-46FD-85BD-1C672E10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00" dirty="0"/>
              <a:t>ADDPOST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1C4636-6FA5-4090-B1AD-0801B262D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001"/>
            <a:ext cx="12192000" cy="582277"/>
          </a:xfrm>
          <a:prstGeom prst="rect">
            <a:avLst/>
          </a:prstGeom>
        </p:spPr>
      </p:pic>
      <p:pic>
        <p:nvPicPr>
          <p:cNvPr id="5" name="Immagine 4">
            <a:hlinkClick r:id="rId4" action="ppaction://hlinksldjump"/>
            <a:extLst>
              <a:ext uri="{FF2B5EF4-FFF2-40B4-BE49-F238E27FC236}">
                <a16:creationId xmlns:a16="http://schemas.microsoft.com/office/drawing/2014/main" id="{52D59EE9-BEE8-4D5A-9B77-7CA4701DC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052" y="110476"/>
            <a:ext cx="485714" cy="276190"/>
          </a:xfrm>
          <a:prstGeom prst="rect">
            <a:avLst/>
          </a:prstGeom>
        </p:spPr>
      </p:pic>
      <p:pic>
        <p:nvPicPr>
          <p:cNvPr id="6" name="Immagine 5">
            <a:hlinkClick r:id="rId6" action="ppaction://hlinksldjump"/>
            <a:extLst>
              <a:ext uri="{FF2B5EF4-FFF2-40B4-BE49-F238E27FC236}">
                <a16:creationId xmlns:a16="http://schemas.microsoft.com/office/drawing/2014/main" id="{487B2D1C-8089-49F1-BB82-0FA4C47A7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7543" y="2319554"/>
            <a:ext cx="1457528" cy="333422"/>
          </a:xfrm>
          <a:prstGeom prst="rect">
            <a:avLst/>
          </a:prstGeom>
        </p:spPr>
      </p:pic>
      <p:pic>
        <p:nvPicPr>
          <p:cNvPr id="7" name="Immagine 6">
            <a:hlinkClick r:id="rId8" action="ppaction://hlinksldjump"/>
            <a:extLst>
              <a:ext uri="{FF2B5EF4-FFF2-40B4-BE49-F238E27FC236}">
                <a16:creationId xmlns:a16="http://schemas.microsoft.com/office/drawing/2014/main" id="{9616A328-AAF8-4351-B6B2-97089743F3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3540" y="114453"/>
            <a:ext cx="2165229" cy="314286"/>
          </a:xfrm>
          <a:prstGeom prst="rect">
            <a:avLst/>
          </a:prstGeom>
        </p:spPr>
      </p:pic>
      <p:pic>
        <p:nvPicPr>
          <p:cNvPr id="8" name="Immagine 7">
            <a:hlinkClick r:id="rId10" action="ppaction://hlinksldjump"/>
            <a:extLst>
              <a:ext uri="{FF2B5EF4-FFF2-40B4-BE49-F238E27FC236}">
                <a16:creationId xmlns:a16="http://schemas.microsoft.com/office/drawing/2014/main" id="{56FFBA10-8F95-496E-8D7B-02687C9B93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649" y="3007198"/>
            <a:ext cx="771429" cy="219048"/>
          </a:xfrm>
          <a:prstGeom prst="rect">
            <a:avLst/>
          </a:prstGeom>
        </p:spPr>
      </p:pic>
      <p:sp>
        <p:nvSpPr>
          <p:cNvPr id="9" name="Titolo 12">
            <a:extLst>
              <a:ext uri="{FF2B5EF4-FFF2-40B4-BE49-F238E27FC236}">
                <a16:creationId xmlns:a16="http://schemas.microsoft.com/office/drawing/2014/main" id="{4CE1690D-6030-46BF-AAFF-0C1790E321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00"/>
              <a:t>USERLOGINDONE</a:t>
            </a:r>
            <a:br>
              <a:rPr lang="it-IT" sz="100"/>
            </a:br>
            <a:endParaRPr lang="it-IT" sz="100" dirty="0"/>
          </a:p>
        </p:txBody>
      </p:sp>
    </p:spTree>
    <p:extLst>
      <p:ext uri="{BB962C8B-B14F-4D97-AF65-F5344CB8AC3E}">
        <p14:creationId xmlns:p14="http://schemas.microsoft.com/office/powerpoint/2010/main" val="95240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8F8938D7-E712-4A08-9CD3-6B61FD17F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201"/>
            <a:ext cx="12192000" cy="565387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39B64AC-7A07-4DA2-991B-F90F1975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00" dirty="0"/>
              <a:t>POST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DF55190-61EF-46CC-98A8-EE523F8D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001"/>
            <a:ext cx="12192000" cy="582277"/>
          </a:xfrm>
          <a:prstGeom prst="rect">
            <a:avLst/>
          </a:prstGeom>
        </p:spPr>
      </p:pic>
      <p:pic>
        <p:nvPicPr>
          <p:cNvPr id="5" name="Immagine 4">
            <a:hlinkClick r:id="rId4" action="ppaction://hlinksldjump"/>
            <a:extLst>
              <a:ext uri="{FF2B5EF4-FFF2-40B4-BE49-F238E27FC236}">
                <a16:creationId xmlns:a16="http://schemas.microsoft.com/office/drawing/2014/main" id="{81A2A677-BC80-4376-95D0-1EE3059FE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052" y="110476"/>
            <a:ext cx="485714" cy="276190"/>
          </a:xfrm>
          <a:prstGeom prst="rect">
            <a:avLst/>
          </a:prstGeom>
        </p:spPr>
      </p:pic>
      <p:pic>
        <p:nvPicPr>
          <p:cNvPr id="7" name="Immagine 6">
            <a:hlinkClick r:id="rId6" action="ppaction://hlinksldjump"/>
            <a:extLst>
              <a:ext uri="{FF2B5EF4-FFF2-40B4-BE49-F238E27FC236}">
                <a16:creationId xmlns:a16="http://schemas.microsoft.com/office/drawing/2014/main" id="{00EC4B82-C43E-4AF5-BFE3-B02755A15B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3540" y="114453"/>
            <a:ext cx="2165229" cy="314286"/>
          </a:xfrm>
          <a:prstGeom prst="rect">
            <a:avLst/>
          </a:prstGeom>
        </p:spPr>
      </p:pic>
      <p:pic>
        <p:nvPicPr>
          <p:cNvPr id="8" name="Immagine 7">
            <a:hlinkClick r:id="rId8" action="ppaction://hlinksldjump"/>
            <a:extLst>
              <a:ext uri="{FF2B5EF4-FFF2-40B4-BE49-F238E27FC236}">
                <a16:creationId xmlns:a16="http://schemas.microsoft.com/office/drawing/2014/main" id="{FA488C2E-B0F1-4C9D-BC23-5BA85B8A11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295" y="2849441"/>
            <a:ext cx="771429" cy="219048"/>
          </a:xfrm>
          <a:prstGeom prst="rect">
            <a:avLst/>
          </a:prstGeom>
        </p:spPr>
      </p:pic>
      <p:sp>
        <p:nvSpPr>
          <p:cNvPr id="9" name="Titolo 12">
            <a:extLst>
              <a:ext uri="{FF2B5EF4-FFF2-40B4-BE49-F238E27FC236}">
                <a16:creationId xmlns:a16="http://schemas.microsoft.com/office/drawing/2014/main" id="{AC24DC6F-0751-4DCA-874F-D99633E7178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00"/>
              <a:t>USERLOGINDONE</a:t>
            </a:r>
            <a:br>
              <a:rPr lang="it-IT" sz="100"/>
            </a:br>
            <a:endParaRPr lang="it-IT" sz="1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5678677-4719-486F-B906-D1A5477F94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25" y="3695317"/>
            <a:ext cx="1581371" cy="381053"/>
          </a:xfrm>
          <a:prstGeom prst="rect">
            <a:avLst/>
          </a:prstGeom>
        </p:spPr>
      </p:pic>
      <p:pic>
        <p:nvPicPr>
          <p:cNvPr id="12" name="Immagine 11">
            <a:hlinkClick r:id="rId11" action="ppaction://hlinksldjump"/>
            <a:extLst>
              <a:ext uri="{FF2B5EF4-FFF2-40B4-BE49-F238E27FC236}">
                <a16:creationId xmlns:a16="http://schemas.microsoft.com/office/drawing/2014/main" id="{ED3555CD-E986-47D0-B36B-5D15B5098D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6129" y="3631755"/>
            <a:ext cx="1609950" cy="419158"/>
          </a:xfrm>
          <a:prstGeom prst="rect">
            <a:avLst/>
          </a:prstGeom>
        </p:spPr>
      </p:pic>
      <p:pic>
        <p:nvPicPr>
          <p:cNvPr id="13" name="Immagine 12">
            <a:hlinkClick r:id="rId13" action="ppaction://hlinksldjump"/>
            <a:extLst>
              <a:ext uri="{FF2B5EF4-FFF2-40B4-BE49-F238E27FC236}">
                <a16:creationId xmlns:a16="http://schemas.microsoft.com/office/drawing/2014/main" id="{0FF278D7-11F2-4251-970D-4F97A6DC1C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51851" y="2356948"/>
            <a:ext cx="714475" cy="342948"/>
          </a:xfrm>
          <a:prstGeom prst="rect">
            <a:avLst/>
          </a:prstGeom>
        </p:spPr>
      </p:pic>
      <p:pic>
        <p:nvPicPr>
          <p:cNvPr id="14" name="Immagine 13">
            <a:hlinkClick r:id="rId15" action="ppaction://hlinksldjump"/>
            <a:extLst>
              <a:ext uri="{FF2B5EF4-FFF2-40B4-BE49-F238E27FC236}">
                <a16:creationId xmlns:a16="http://schemas.microsoft.com/office/drawing/2014/main" id="{C3B58587-46EB-4162-B1E2-93056D8FA2C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9714" y="3174425"/>
            <a:ext cx="1026693" cy="33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4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FFF17-E7B9-40D9-9110-745C4A58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00" dirty="0"/>
              <a:t>PUBBLICAZIONI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0C41381-D663-4626-9483-753938F4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25512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032CA6B1-E40C-4C8D-BB10-64BF666FE72A}"/>
              </a:ext>
            </a:extLst>
          </p:cNvPr>
          <p:cNvSpPr txBox="1">
            <a:spLocks/>
          </p:cNvSpPr>
          <p:nvPr/>
        </p:nvSpPr>
        <p:spPr>
          <a:xfrm>
            <a:off x="838200" y="38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00"/>
              <a:t>ADDPOST</a:t>
            </a:r>
            <a:endParaRPr lang="it-IT" sz="1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41F5D8F-90A4-4752-9817-07002C05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82277"/>
          </a:xfrm>
          <a:prstGeom prst="rect">
            <a:avLst/>
          </a:prstGeom>
        </p:spPr>
      </p:pic>
      <p:pic>
        <p:nvPicPr>
          <p:cNvPr id="7" name="Immagine 6">
            <a:hlinkClick r:id="rId4" action="ppaction://hlinksldjump"/>
            <a:extLst>
              <a:ext uri="{FF2B5EF4-FFF2-40B4-BE49-F238E27FC236}">
                <a16:creationId xmlns:a16="http://schemas.microsoft.com/office/drawing/2014/main" id="{6F0A2944-0322-41B7-A6A5-7A05F353D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052" y="130477"/>
            <a:ext cx="485714" cy="276190"/>
          </a:xfrm>
          <a:prstGeom prst="rect">
            <a:avLst/>
          </a:prstGeom>
        </p:spPr>
      </p:pic>
      <p:pic>
        <p:nvPicPr>
          <p:cNvPr id="8" name="Immagine 7">
            <a:hlinkClick r:id="rId6" action="ppaction://hlinksldjump"/>
            <a:extLst>
              <a:ext uri="{FF2B5EF4-FFF2-40B4-BE49-F238E27FC236}">
                <a16:creationId xmlns:a16="http://schemas.microsoft.com/office/drawing/2014/main" id="{0D14A6E6-1744-4519-8498-EADEDF1E05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0069" y="2352081"/>
            <a:ext cx="1457528" cy="333422"/>
          </a:xfrm>
          <a:prstGeom prst="rect">
            <a:avLst/>
          </a:prstGeom>
        </p:spPr>
      </p:pic>
      <p:pic>
        <p:nvPicPr>
          <p:cNvPr id="9" name="Immagine 8">
            <a:hlinkClick r:id="rId8" action="ppaction://hlinksldjump"/>
            <a:extLst>
              <a:ext uri="{FF2B5EF4-FFF2-40B4-BE49-F238E27FC236}">
                <a16:creationId xmlns:a16="http://schemas.microsoft.com/office/drawing/2014/main" id="{4B386A4A-7E4A-4927-97EE-629E3780F1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3540" y="134454"/>
            <a:ext cx="2165229" cy="314286"/>
          </a:xfrm>
          <a:prstGeom prst="rect">
            <a:avLst/>
          </a:prstGeom>
        </p:spPr>
      </p:pic>
      <p:pic>
        <p:nvPicPr>
          <p:cNvPr id="10" name="Immagine 9">
            <a:hlinkClick r:id="rId10" action="ppaction://hlinksldjump"/>
            <a:extLst>
              <a:ext uri="{FF2B5EF4-FFF2-40B4-BE49-F238E27FC236}">
                <a16:creationId xmlns:a16="http://schemas.microsoft.com/office/drawing/2014/main" id="{F9A4825D-1A61-4BC1-AC8D-CAD53C144D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649" y="3027199"/>
            <a:ext cx="771429" cy="219048"/>
          </a:xfrm>
          <a:prstGeom prst="rect">
            <a:avLst/>
          </a:prstGeom>
        </p:spPr>
      </p:pic>
      <p:sp>
        <p:nvSpPr>
          <p:cNvPr id="11" name="Titolo 12">
            <a:extLst>
              <a:ext uri="{FF2B5EF4-FFF2-40B4-BE49-F238E27FC236}">
                <a16:creationId xmlns:a16="http://schemas.microsoft.com/office/drawing/2014/main" id="{3D61E026-A8D2-4456-BE49-3B69E1BAA669}"/>
              </a:ext>
            </a:extLst>
          </p:cNvPr>
          <p:cNvSpPr txBox="1">
            <a:spLocks/>
          </p:cNvSpPr>
          <p:nvPr/>
        </p:nvSpPr>
        <p:spPr>
          <a:xfrm>
            <a:off x="838200" y="38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00"/>
              <a:t>USERLOGINDONE</a:t>
            </a:r>
            <a:br>
              <a:rPr lang="it-IT" sz="100"/>
            </a:br>
            <a:endParaRPr lang="it-IT" sz="100" dirty="0"/>
          </a:p>
        </p:txBody>
      </p:sp>
    </p:spTree>
    <p:extLst>
      <p:ext uri="{BB962C8B-B14F-4D97-AF65-F5344CB8AC3E}">
        <p14:creationId xmlns:p14="http://schemas.microsoft.com/office/powerpoint/2010/main" val="110780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23541-B444-476A-8909-4286F624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100" dirty="0"/>
              <a:t>ADDPUBLICATION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1929653-C9ED-49ED-97D6-CF70F60C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4"/>
            <a:ext cx="12192000" cy="5800959"/>
          </a:xfrm>
          <a:prstGeom prst="rect">
            <a:avLst/>
          </a:prstGeom>
        </p:spPr>
      </p:pic>
      <p:pic>
        <p:nvPicPr>
          <p:cNvPr id="4" name="Immagine 3">
            <a:hlinkClick r:id="rId3" action="ppaction://hlinksldjump"/>
            <a:extLst>
              <a:ext uri="{FF2B5EF4-FFF2-40B4-BE49-F238E27FC236}">
                <a16:creationId xmlns:a16="http://schemas.microsoft.com/office/drawing/2014/main" id="{0F9A465F-36D2-4717-A23F-0ED4F6F40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20" y="2777578"/>
            <a:ext cx="771429" cy="219048"/>
          </a:xfrm>
          <a:prstGeom prst="rect">
            <a:avLst/>
          </a:prstGeom>
        </p:spPr>
      </p:pic>
      <p:pic>
        <p:nvPicPr>
          <p:cNvPr id="5" name="Immagine 4">
            <a:hlinkClick r:id="rId5" action="ppaction://hlinksldjump"/>
            <a:extLst>
              <a:ext uri="{FF2B5EF4-FFF2-40B4-BE49-F238E27FC236}">
                <a16:creationId xmlns:a16="http://schemas.microsoft.com/office/drawing/2014/main" id="{81EA4815-D06A-47D8-9B39-44BDDFDC4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310" y="121820"/>
            <a:ext cx="485714" cy="276190"/>
          </a:xfrm>
          <a:prstGeom prst="rect">
            <a:avLst/>
          </a:prstGeom>
        </p:spPr>
      </p:pic>
      <p:pic>
        <p:nvPicPr>
          <p:cNvPr id="6" name="Immagine 5">
            <a:hlinkClick r:id="rId7" action="ppaction://hlinksldjump"/>
            <a:extLst>
              <a:ext uri="{FF2B5EF4-FFF2-40B4-BE49-F238E27FC236}">
                <a16:creationId xmlns:a16="http://schemas.microsoft.com/office/drawing/2014/main" id="{FDDDCCF8-BDF4-4734-ACDE-CE693ADE7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1280" y="108776"/>
            <a:ext cx="2104762" cy="314286"/>
          </a:xfrm>
          <a:prstGeom prst="rect">
            <a:avLst/>
          </a:prstGeom>
        </p:spPr>
      </p:pic>
      <p:pic>
        <p:nvPicPr>
          <p:cNvPr id="7" name="Immagine 6">
            <a:hlinkClick r:id="rId9" action="ppaction://hlinksldjump"/>
            <a:extLst>
              <a:ext uri="{FF2B5EF4-FFF2-40B4-BE49-F238E27FC236}">
                <a16:creationId xmlns:a16="http://schemas.microsoft.com/office/drawing/2014/main" id="{96D19422-22F4-492E-948F-260C42F335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5433" y="2181073"/>
            <a:ext cx="1457528" cy="333422"/>
          </a:xfrm>
          <a:prstGeom prst="rect">
            <a:avLst/>
          </a:prstGeom>
        </p:spPr>
      </p:pic>
      <p:pic>
        <p:nvPicPr>
          <p:cNvPr id="8" name="Immagine 7">
            <a:hlinkClick r:id="rId5" action="ppaction://hlinksldjump"/>
            <a:extLst>
              <a:ext uri="{FF2B5EF4-FFF2-40B4-BE49-F238E27FC236}">
                <a16:creationId xmlns:a16="http://schemas.microsoft.com/office/drawing/2014/main" id="{83DF73D4-E5BA-44F8-8E48-2FAAEC3F20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63668" y="3212229"/>
            <a:ext cx="1000000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51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Hypertextual Prototype</vt:lpstr>
      <vt:lpstr>WELCOME </vt:lpstr>
      <vt:lpstr>SIGNUP </vt:lpstr>
      <vt:lpstr>SIGNUP </vt:lpstr>
      <vt:lpstr>USERLOGINDONE </vt:lpstr>
      <vt:lpstr>ADDPOST</vt:lpstr>
      <vt:lpstr>POST</vt:lpstr>
      <vt:lpstr>PUBBLICAZIONI</vt:lpstr>
      <vt:lpstr>ADDPUBLICATION</vt:lpstr>
      <vt:lpstr>USERPROFILE</vt:lpstr>
      <vt:lpstr>SETTINGACCOUNT</vt:lpstr>
      <vt:lpstr>GROUP </vt:lpstr>
      <vt:lpstr>WORK IN PROGRESS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Hypertextual Prototype</dc:title>
  <dc:creator>Rick</dc:creator>
  <cp:lastModifiedBy>Rick</cp:lastModifiedBy>
  <cp:revision>9</cp:revision>
  <dcterms:created xsi:type="dcterms:W3CDTF">2018-02-04T09:56:26Z</dcterms:created>
  <dcterms:modified xsi:type="dcterms:W3CDTF">2018-02-11T18:53:03Z</dcterms:modified>
</cp:coreProperties>
</file>