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5AC2E-F090-4FAE-BFB1-62B0E67B2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E3DCCA-F92B-4B02-A948-62BA8087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F22AB-2170-4843-BDEB-5873E34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229453-FBA9-42F0-8811-1B2C48EB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AABA2-F9DC-4524-BA8F-7378FB8D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25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63DB-0625-41ED-83B0-E59C5E30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F59A9-86C9-4151-B81B-163F8CF90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26407-8394-4D1F-AE3C-95BD0F9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7BF185-AE80-4778-995D-6CC58725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1E2540-9782-497F-9B4C-94F77EC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3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56780F-15C6-41C6-8C94-B3A2FB420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C201ED-ECE6-45F5-85B7-5BF7527D3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32C096-C0EA-4C4E-A282-F5F5F67A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5A98FC-04AB-4885-B429-9DB3222A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D3FE6-EE31-4901-8A84-F8109D43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27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363FA-BCEE-4FD1-9D95-E95A8AF5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90CFCB-F4BB-46B4-A6AE-6E778CF1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578079-D11F-4C07-A6C5-1C3DCE3D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391AD-D5DB-49E6-ABC8-0ABF667F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E7A36-567C-4511-94A7-7A4241F7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2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B66D1-7C2C-4CCB-96A9-50BB3DA3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549594-9887-40E4-9A5D-F0C135CB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0AE5DD-3966-455F-A6EF-61BFD701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6B9E2-C7DA-4458-B398-1FD7C2BE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FBBE4B-4BE2-412E-83CC-452587F6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0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A92D8-E489-4203-83AD-1FBF589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4BB25-FDDE-4A79-A60C-E9C521CF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1243EA-C618-48FC-BE66-613ABBA1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3C0F9B-F1FD-4104-AFBB-C1514324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7B69F2-4914-463B-B4B0-82F9AD88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7ED3BB-584B-43A8-8560-28609684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2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9112F-F75A-4ED3-B318-398589B4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E05679-86D5-4068-A61B-B87B7240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203E7-08D1-4F86-907D-6CFFEE1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E858B2-DF79-46C9-916B-2DE9148BA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4A7902-8651-4A20-B043-4EF15BBA6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6DFA56-1A87-4246-B3F2-AE24A60F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516D68-9AF7-40FE-B391-C0FD3820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4FCA17-E91A-48C7-AD69-0B10A1C5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19139-130C-48F8-A9B2-092D9C67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2B0E5A-5D88-4A7B-8345-C2E98A51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515EB6-2327-46B7-8C0B-7AC3CE0F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B3449A-111D-4474-A5AF-F24F1047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66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DFAF57-CC98-49C3-B23D-5EF947BE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3E27E4-DA56-4081-8B0E-0BB56314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ACBFC5-6752-40C4-95B7-DE85105D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46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49B27-D0DD-485C-82A5-8B86999C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74571-2D40-4D27-BC96-DBD63848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CE759D-D39B-450A-B183-653326E1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022DE4-CB9F-429D-B18F-7D15FA44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5FEE8B-1776-4A70-871C-0E02D9E1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86389D-1872-4574-8F95-4AE5FC77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52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2E12F-08EB-44F5-9CAB-C5719420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06850B-4455-4D76-A7B2-FA0E33C2D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FBA0AB-C15D-45D6-A90A-2DA1DCA9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73EF85-8796-4350-A8A3-D5EA0CC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6867FC-3108-433A-870C-BF11A7E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7BB261-383D-4A34-B093-E8FB2918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0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D020E3-1C07-4F4E-92FD-687B93F2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00C124-979F-423F-BFB7-C3275A8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7B6E67-A3EB-4AFE-8682-3104911D4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C31D-9277-46E8-BA70-3B60FD188A05}" type="datetimeFigureOut">
              <a:rPr lang="it-IT" smtClean="0"/>
              <a:t>01/02/2018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51191-9F9A-4D7D-8002-A85EFDC00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6CF72-BC5A-4836-ADAE-34609D94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1B7A-A4FF-4893-82A7-F04F728F3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2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4CB2A-F89C-4B80-9E83-8C5ABCBB4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Hypertextual</a:t>
            </a:r>
            <a:r>
              <a:rPr lang="it-IT" dirty="0"/>
              <a:t> </a:t>
            </a:r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FAFED0-0770-4604-A1EB-F51633A7C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Welcome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Userlogindone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Group </a:t>
            </a:r>
            <a:r>
              <a:rPr lang="it-IT" dirty="0" err="1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70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DF7F0B87-DB2D-4EDE-8F9C-3CD5CE1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86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B0C6868-46E6-4A17-BFD9-2FE01B08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558"/>
            <a:ext cx="12192000" cy="5253317"/>
          </a:xfrm>
          <a:prstGeom prst="rect">
            <a:avLst/>
          </a:prstGeom>
        </p:spPr>
      </p:pic>
      <p:sp>
        <p:nvSpPr>
          <p:cNvPr id="10" name="Rettangolo con angoli arrotondati 9">
            <a:hlinkClick r:id="rId4" action="ppaction://hlinksldjump"/>
            <a:extLst>
              <a:ext uri="{FF2B5EF4-FFF2-40B4-BE49-F238E27FC236}">
                <a16:creationId xmlns:a16="http://schemas.microsoft.com/office/drawing/2014/main" id="{8F8BF1AA-83E0-45ED-8558-C17410911917}"/>
              </a:ext>
            </a:extLst>
          </p:cNvPr>
          <p:cNvSpPr/>
          <p:nvPr/>
        </p:nvSpPr>
        <p:spPr>
          <a:xfrm>
            <a:off x="2555310" y="1440493"/>
            <a:ext cx="1002082" cy="43862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Indietro">
            <a:extLst>
              <a:ext uri="{FF2B5EF4-FFF2-40B4-BE49-F238E27FC236}">
                <a16:creationId xmlns:a16="http://schemas.microsoft.com/office/drawing/2014/main" id="{35A775AE-646D-495B-B651-E67C80AB6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9687" y="1318364"/>
            <a:ext cx="914400" cy="914400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0F1D033-F430-4711-BF78-486965749700}"/>
              </a:ext>
            </a:extLst>
          </p:cNvPr>
          <p:cNvSpPr/>
          <p:nvPr/>
        </p:nvSpPr>
        <p:spPr>
          <a:xfrm>
            <a:off x="4574087" y="2013451"/>
            <a:ext cx="3154472" cy="1957300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Press login button to get into user profile!</a:t>
            </a:r>
          </a:p>
          <a:p>
            <a:pPr algn="ctr"/>
            <a:r>
              <a:rPr lang="it-IT" sz="1200" dirty="0">
                <a:solidFill>
                  <a:schemeClr val="accent1">
                    <a:lumMod val="75000"/>
                  </a:schemeClr>
                </a:solidFill>
              </a:rPr>
              <a:t>(Suppose credentials to be given!)</a:t>
            </a:r>
          </a:p>
        </p:txBody>
      </p:sp>
    </p:spTree>
    <p:extLst>
      <p:ext uri="{BB962C8B-B14F-4D97-AF65-F5344CB8AC3E}">
        <p14:creationId xmlns:p14="http://schemas.microsoft.com/office/powerpoint/2010/main" val="325861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F0FF1254-E05B-4185-BB08-467D9F65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39"/>
            <a:ext cx="12192000" cy="456528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6312EE2-1C64-4B18-A983-951D13123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58659"/>
          </a:xfrm>
          <a:prstGeom prst="rect">
            <a:avLst/>
          </a:prstGeom>
        </p:spPr>
      </p:pic>
      <p:sp>
        <p:nvSpPr>
          <p:cNvPr id="7" name="Rettangolo con angoli arrotondati 6">
            <a:hlinkClick r:id="rId4" action="ppaction://hlinksldjump"/>
            <a:extLst>
              <a:ext uri="{FF2B5EF4-FFF2-40B4-BE49-F238E27FC236}">
                <a16:creationId xmlns:a16="http://schemas.microsoft.com/office/drawing/2014/main" id="{06919133-36E9-4D50-BDFC-D1170F43D1BF}"/>
              </a:ext>
            </a:extLst>
          </p:cNvPr>
          <p:cNvSpPr/>
          <p:nvPr/>
        </p:nvSpPr>
        <p:spPr>
          <a:xfrm>
            <a:off x="688671" y="16263"/>
            <a:ext cx="1002082" cy="43862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AF80855-A8A9-48DA-8151-D75DD154F3B8}"/>
              </a:ext>
            </a:extLst>
          </p:cNvPr>
          <p:cNvSpPr/>
          <p:nvPr/>
        </p:nvSpPr>
        <p:spPr>
          <a:xfrm>
            <a:off x="0" y="1625142"/>
            <a:ext cx="3015641" cy="872394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Press «Home» to get back to Welcome Page!</a:t>
            </a:r>
          </a:p>
        </p:txBody>
      </p:sp>
      <p:pic>
        <p:nvPicPr>
          <p:cNvPr id="9" name="Elemento grafico 8" descr="Freccia: curva oraria">
            <a:extLst>
              <a:ext uri="{FF2B5EF4-FFF2-40B4-BE49-F238E27FC236}">
                <a16:creationId xmlns:a16="http://schemas.microsoft.com/office/drawing/2014/main" id="{2BE62E16-2AC1-45DA-8D49-CCCA408B9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99128">
            <a:off x="732512" y="7421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473BC74-0D85-4080-9005-0CC25DCA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9"/>
            <a:ext cx="12192000" cy="568422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8EB0518-05CC-48CE-8D72-6E65A83C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6528"/>
          </a:xfrm>
          <a:prstGeom prst="rect">
            <a:avLst/>
          </a:prstGeom>
        </p:spPr>
      </p:pic>
      <p:sp>
        <p:nvSpPr>
          <p:cNvPr id="5" name="Rettangolo con angoli arrotondati 4">
            <a:hlinkClick r:id="rId4" action="ppaction://hlinksldjump"/>
            <a:extLst>
              <a:ext uri="{FF2B5EF4-FFF2-40B4-BE49-F238E27FC236}">
                <a16:creationId xmlns:a16="http://schemas.microsoft.com/office/drawing/2014/main" id="{67AB7521-38D0-4694-8891-BCA856CA2101}"/>
              </a:ext>
            </a:extLst>
          </p:cNvPr>
          <p:cNvSpPr/>
          <p:nvPr/>
        </p:nvSpPr>
        <p:spPr>
          <a:xfrm>
            <a:off x="688671" y="16263"/>
            <a:ext cx="1002082" cy="43862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3413DAC-4469-4BE4-B658-B1533E7E59EC}"/>
              </a:ext>
            </a:extLst>
          </p:cNvPr>
          <p:cNvSpPr/>
          <p:nvPr/>
        </p:nvSpPr>
        <p:spPr>
          <a:xfrm>
            <a:off x="0" y="1625142"/>
            <a:ext cx="3015641" cy="872394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Press «Home» to get back to Welcome Page!</a:t>
            </a:r>
          </a:p>
        </p:txBody>
      </p:sp>
      <p:pic>
        <p:nvPicPr>
          <p:cNvPr id="7" name="Elemento grafico 6" descr="Freccia: curva oraria">
            <a:extLst>
              <a:ext uri="{FF2B5EF4-FFF2-40B4-BE49-F238E27FC236}">
                <a16:creationId xmlns:a16="http://schemas.microsoft.com/office/drawing/2014/main" id="{4C93C0D9-A0BA-419B-9FD8-7FC15C04F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99128">
            <a:off x="732512" y="7421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9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Hypertextual Prototype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Hypertextual Prototype</dc:title>
  <dc:creator>Rick</dc:creator>
  <cp:lastModifiedBy>Rick</cp:lastModifiedBy>
  <cp:revision>4</cp:revision>
  <dcterms:created xsi:type="dcterms:W3CDTF">2018-02-01T18:34:25Z</dcterms:created>
  <dcterms:modified xsi:type="dcterms:W3CDTF">2018-02-01T19:01:35Z</dcterms:modified>
</cp:coreProperties>
</file>