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851d2bce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851d2bce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4851d2bce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4851d2bce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851d2bc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851d2bc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851d2bc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851d2bc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851d2bce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851d2bce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851d2d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4851d2d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851d2bce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851d2bce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851d2bce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851d2bce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4851d2bce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4851d2bce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4851d2d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4851d2d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170C Project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Pierce Rogg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Trying to do the project myself without watching the live lectures.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Utilized Stack Overflow, Microsoft Docs,  cplusplus.com and sololearn.com.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Having to limit what my application can do.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Tried to add a database but could not get it to work.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Development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a Database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a GUI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 Classes and other OOP concepts and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learn fundamentals of the C++ programming language and create a Console application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Come up with IPO Chart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025" y="1307850"/>
            <a:ext cx="247794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 Menu System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675" y="1307850"/>
            <a:ext cx="479465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Flow Chart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475" y="1307850"/>
            <a:ext cx="460106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Implement Switch Statement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488" y="1307850"/>
            <a:ext cx="423702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Added Authentication and Array Tutorial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25" y="1347375"/>
            <a:ext cx="3800855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180" y="1347375"/>
            <a:ext cx="4192884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Added Prototypes for Adding, Deleting, Searching and Displaying information to/from Files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475" y="1307850"/>
            <a:ext cx="1397049" cy="33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Color of The Console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375" y="1307850"/>
            <a:ext cx="61531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825" y="2206125"/>
            <a:ext cx="5294344" cy="27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On-screen Show (16:9)</PresentationFormat>
  <Paragraphs>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Montserrat</vt:lpstr>
      <vt:lpstr>Lato</vt:lpstr>
      <vt:lpstr>Focus</vt:lpstr>
      <vt:lpstr>CIS 170C Project</vt:lpstr>
      <vt:lpstr>Purpose</vt:lpstr>
      <vt:lpstr>Come up with IPO Chart</vt:lpstr>
      <vt:lpstr>Create Menu System</vt:lpstr>
      <vt:lpstr>Create Flow Chart</vt:lpstr>
      <vt:lpstr>Implement Switch Statement</vt:lpstr>
      <vt:lpstr>Added Authentication and Array Tutorial</vt:lpstr>
      <vt:lpstr>Added Prototypes for Adding, Deleting, Searching and Displaying information to/from Files</vt:lpstr>
      <vt:lpstr>Changed Color of The Console</vt:lpstr>
      <vt:lpstr>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170C Project</dc:title>
  <dc:creator>Pierce Rogg</dc:creator>
  <cp:lastModifiedBy>Pierce Rogg</cp:lastModifiedBy>
  <cp:revision>1</cp:revision>
  <dcterms:modified xsi:type="dcterms:W3CDTF">2021-05-09T06:40:53Z</dcterms:modified>
</cp:coreProperties>
</file>