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851d2bc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4851d2bc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4851d2bc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4851d2bc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4851d2bce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4851d2bce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4851d2bce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4851d2bce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4851d2bce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4851d2bce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4851d2bce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4851d2bce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4851d2bce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4851d2bce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851d2bce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851d2bce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Fundamentals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Pierce Rogg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learn Networking fundamentals.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Demonstrate mastery of basic networking concepts and implementation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IPv4 and IPv6 Addressing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7125"/>
            <a:ext cx="3811627" cy="406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2257" y="927125"/>
            <a:ext cx="4879018" cy="1556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Virtual Machine (VM) Dynamic IP Assignment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75" y="1281450"/>
            <a:ext cx="4934400" cy="25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975" y="1669338"/>
            <a:ext cx="3784625" cy="1804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Connectivity Test and Visio Network Diagram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00" y="1307850"/>
            <a:ext cx="4225276" cy="22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07850"/>
            <a:ext cx="2976807" cy="22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IP Subnetting and Loopback Interfaces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963" y="902923"/>
            <a:ext cx="5064074" cy="13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325" y="2370500"/>
            <a:ext cx="5064051" cy="26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WLAN Implementation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2019815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615" y="1460250"/>
            <a:ext cx="57531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4627" y="2965209"/>
            <a:ext cx="5753099" cy="161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Getting the travel router to work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Travel Router not connecting with the VM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Getting the right IP addresses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Ping utility not working because of wrong IP addresses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Keeping up with all of the assignments as well as work.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Networking is a huge field that is complex.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Networking is interesting and I look forward to practicing the skills I have learned and learning new ones.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On-screen Show (16:9)</PresentationFormat>
  <Paragraphs>19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</vt:lpstr>
      <vt:lpstr>Calibri</vt:lpstr>
      <vt:lpstr>Lato</vt:lpstr>
      <vt:lpstr>Arial</vt:lpstr>
      <vt:lpstr>Focus</vt:lpstr>
      <vt:lpstr>Networking Fundamentals</vt:lpstr>
      <vt:lpstr>Purpose</vt:lpstr>
      <vt:lpstr>IPv4 and IPv6 Addressing</vt:lpstr>
      <vt:lpstr>Virtual Machine (VM) Dynamic IP Assignment</vt:lpstr>
      <vt:lpstr>Connectivity Test and Visio Network Diagram</vt:lpstr>
      <vt:lpstr>IP Subnetting and Loopback Interfaces</vt:lpstr>
      <vt:lpstr>WLAN Implementation</vt:lpstr>
      <vt:lpstr>Challenges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Fundamentals</dc:title>
  <dc:creator>Pierce Rogg</dc:creator>
  <cp:lastModifiedBy>Pierce Rogg</cp:lastModifiedBy>
  <cp:revision>1</cp:revision>
  <dcterms:modified xsi:type="dcterms:W3CDTF">2021-05-09T06:43:04Z</dcterms:modified>
</cp:coreProperties>
</file>