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handoutMasterIdLst>
    <p:handoutMasterId r:id="rId28"/>
  </p:handoutMasterIdLst>
  <p:sldIdLst>
    <p:sldId id="257" r:id="rId5"/>
    <p:sldId id="268" r:id="rId6"/>
    <p:sldId id="259" r:id="rId7"/>
    <p:sldId id="285" r:id="rId8"/>
    <p:sldId id="272" r:id="rId9"/>
    <p:sldId id="283" r:id="rId10"/>
    <p:sldId id="284" r:id="rId11"/>
    <p:sldId id="281" r:id="rId12"/>
    <p:sldId id="286" r:id="rId13"/>
    <p:sldId id="290" r:id="rId14"/>
    <p:sldId id="292" r:id="rId15"/>
    <p:sldId id="287" r:id="rId16"/>
    <p:sldId id="293" r:id="rId17"/>
    <p:sldId id="277" r:id="rId18"/>
    <p:sldId id="288" r:id="rId19"/>
    <p:sldId id="279" r:id="rId20"/>
    <p:sldId id="276" r:id="rId21"/>
    <p:sldId id="289" r:id="rId22"/>
    <p:sldId id="294" r:id="rId23"/>
    <p:sldId id="296" r:id="rId24"/>
    <p:sldId id="295" r:id="rId25"/>
    <p:sldId id="297" r:id="rId2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4956C4F-D730-444B-98D0-A21A8335015F}">
          <p14:sldIdLst>
            <p14:sldId id="257"/>
            <p14:sldId id="268"/>
            <p14:sldId id="259"/>
            <p14:sldId id="285"/>
            <p14:sldId id="272"/>
            <p14:sldId id="283"/>
            <p14:sldId id="284"/>
            <p14:sldId id="281"/>
            <p14:sldId id="286"/>
            <p14:sldId id="290"/>
            <p14:sldId id="292"/>
            <p14:sldId id="287"/>
            <p14:sldId id="293"/>
            <p14:sldId id="277"/>
            <p14:sldId id="288"/>
            <p14:sldId id="279"/>
            <p14:sldId id="276"/>
            <p14:sldId id="289"/>
            <p14:sldId id="294"/>
            <p14:sldId id="296"/>
            <p14:sldId id="295"/>
            <p14:sldId id="297"/>
          </p14:sldIdLst>
        </p14:section>
      </p14:sectionLst>
    </p:ex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0" autoAdjust="0"/>
    <p:restoredTop sz="94660"/>
  </p:normalViewPr>
  <p:slideViewPr>
    <p:cSldViewPr>
      <p:cViewPr varScale="1">
        <p:scale>
          <a:sx n="114" d="100"/>
          <a:sy n="114" d="100"/>
        </p:scale>
        <p:origin x="300" y="10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2/27/2021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2/27/2021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2/27/2021</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2/27/2021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2/27/2021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2/27/2021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2/27/2021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2/27/2021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2/27/2021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2/27/2021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2/27/2021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2/27/2021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2/27/2021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2/27/2021</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Weather Tracker</a:t>
            </a:r>
          </a:p>
        </p:txBody>
      </p:sp>
      <p:sp>
        <p:nvSpPr>
          <p:cNvPr id="5" name="Subtitle 4"/>
          <p:cNvSpPr>
            <a:spLocks noGrp="1"/>
          </p:cNvSpPr>
          <p:nvPr>
            <p:ph type="subTitle" idx="1"/>
          </p:nvPr>
        </p:nvSpPr>
        <p:spPr/>
        <p:txBody>
          <a:bodyPr/>
          <a:lstStyle/>
          <a:p>
            <a:r>
              <a:rPr lang="en-US" dirty="0"/>
              <a:t>By: Pierce </a:t>
            </a:r>
            <a:r>
              <a:rPr lang="en-US" dirty="0" err="1"/>
              <a:t>rogg</a:t>
            </a:r>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4A7AC0B-F41E-4F8F-A5F0-37EBAE6B4532}"/>
              </a:ext>
            </a:extLst>
          </p:cNvPr>
          <p:cNvSpPr>
            <a:spLocks noGrp="1"/>
          </p:cNvSpPr>
          <p:nvPr>
            <p:ph type="body" idx="1"/>
          </p:nvPr>
        </p:nvSpPr>
        <p:spPr>
          <a:xfrm>
            <a:off x="1218883" y="457200"/>
            <a:ext cx="5082740" cy="685800"/>
          </a:xfrm>
        </p:spPr>
        <p:txBody>
          <a:bodyPr>
            <a:normAutofit fontScale="62500" lnSpcReduction="20000"/>
          </a:bodyPr>
          <a:lstStyle/>
          <a:p>
            <a:r>
              <a:rPr lang="en-US" dirty="0"/>
              <a:t>Getting the Min and max temperatures from database</a:t>
            </a:r>
          </a:p>
        </p:txBody>
      </p:sp>
      <p:sp>
        <p:nvSpPr>
          <p:cNvPr id="5" name="Text Placeholder 4">
            <a:extLst>
              <a:ext uri="{FF2B5EF4-FFF2-40B4-BE49-F238E27FC236}">
                <a16:creationId xmlns:a16="http://schemas.microsoft.com/office/drawing/2014/main" id="{982E8DAE-4871-4690-B7A4-0DBA677F93C4}"/>
              </a:ext>
            </a:extLst>
          </p:cNvPr>
          <p:cNvSpPr>
            <a:spLocks noGrp="1"/>
          </p:cNvSpPr>
          <p:nvPr>
            <p:ph type="body" sz="quarter" idx="3"/>
          </p:nvPr>
        </p:nvSpPr>
        <p:spPr>
          <a:xfrm>
            <a:off x="6297612" y="685800"/>
            <a:ext cx="5740399" cy="457200"/>
          </a:xfrm>
        </p:spPr>
        <p:txBody>
          <a:bodyPr>
            <a:normAutofit fontScale="62500" lnSpcReduction="20000"/>
          </a:bodyPr>
          <a:lstStyle/>
          <a:p>
            <a:r>
              <a:rPr lang="en-US" dirty="0"/>
              <a:t>Getting all the data from the database</a:t>
            </a:r>
          </a:p>
        </p:txBody>
      </p:sp>
      <p:pic>
        <p:nvPicPr>
          <p:cNvPr id="11" name="Content Placeholder 10" descr="Graphical user interface, text, application, email&#10;&#10;Description automatically generated">
            <a:extLst>
              <a:ext uri="{FF2B5EF4-FFF2-40B4-BE49-F238E27FC236}">
                <a16:creationId xmlns:a16="http://schemas.microsoft.com/office/drawing/2014/main" id="{08A357C2-7169-4D20-8F7E-A09317A8996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30264" y="1143000"/>
            <a:ext cx="5071352" cy="3454400"/>
          </a:xfrm>
        </p:spPr>
      </p:pic>
      <p:pic>
        <p:nvPicPr>
          <p:cNvPr id="13" name="Content Placeholder 12" descr="Graphical user interface, text, application&#10;&#10;Description automatically generated">
            <a:extLst>
              <a:ext uri="{FF2B5EF4-FFF2-40B4-BE49-F238E27FC236}">
                <a16:creationId xmlns:a16="http://schemas.microsoft.com/office/drawing/2014/main" id="{36A6783F-0884-48D3-AB4E-36CC164F4826}"/>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632135" y="1143000"/>
            <a:ext cx="5071352" cy="3454400"/>
          </a:xfrm>
        </p:spPr>
      </p:pic>
    </p:spTree>
    <p:extLst>
      <p:ext uri="{BB962C8B-B14F-4D97-AF65-F5344CB8AC3E}">
        <p14:creationId xmlns:p14="http://schemas.microsoft.com/office/powerpoint/2010/main" val="42104400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816AA-798B-4397-B813-AB089F824C09}"/>
              </a:ext>
            </a:extLst>
          </p:cNvPr>
          <p:cNvSpPr>
            <a:spLocks noGrp="1"/>
          </p:cNvSpPr>
          <p:nvPr>
            <p:ph type="title"/>
          </p:nvPr>
        </p:nvSpPr>
        <p:spPr/>
        <p:txBody>
          <a:bodyPr/>
          <a:lstStyle/>
          <a:p>
            <a:r>
              <a:rPr lang="en-US" dirty="0"/>
              <a:t>Project Directory with the Weather Database Created</a:t>
            </a:r>
          </a:p>
        </p:txBody>
      </p:sp>
      <p:pic>
        <p:nvPicPr>
          <p:cNvPr id="7" name="Content Placeholder 6" descr="A picture containing text, monitor, screenshot, indoor&#10;&#10;Description automatically generated">
            <a:extLst>
              <a:ext uri="{FF2B5EF4-FFF2-40B4-BE49-F238E27FC236}">
                <a16:creationId xmlns:a16="http://schemas.microsoft.com/office/drawing/2014/main" id="{E9FA09BB-51BA-46A7-848C-F2A7D43EC4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8420" y="1701800"/>
            <a:ext cx="7161584" cy="4462463"/>
          </a:xfrm>
        </p:spPr>
      </p:pic>
    </p:spTree>
    <p:extLst>
      <p:ext uri="{BB962C8B-B14F-4D97-AF65-F5344CB8AC3E}">
        <p14:creationId xmlns:p14="http://schemas.microsoft.com/office/powerpoint/2010/main" val="2283312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5177" y="1371601"/>
            <a:ext cx="8938472" cy="2057400"/>
          </a:xfrm>
        </p:spPr>
        <p:txBody>
          <a:bodyPr>
            <a:normAutofit fontScale="90000"/>
          </a:bodyPr>
          <a:lstStyle/>
          <a:p>
            <a:pPr algn="ctr"/>
            <a:r>
              <a:rPr lang="en-US" dirty="0"/>
              <a:t>Step 4: Querying and Manipulating Data with SQL and Python</a:t>
            </a:r>
          </a:p>
        </p:txBody>
      </p:sp>
    </p:spTree>
    <p:extLst>
      <p:ext uri="{BB962C8B-B14F-4D97-AF65-F5344CB8AC3E}">
        <p14:creationId xmlns:p14="http://schemas.microsoft.com/office/powerpoint/2010/main" val="31117809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4A7AC0B-F41E-4F8F-A5F0-37EBAE6B4532}"/>
              </a:ext>
            </a:extLst>
          </p:cNvPr>
          <p:cNvSpPr>
            <a:spLocks noGrp="1"/>
          </p:cNvSpPr>
          <p:nvPr>
            <p:ph type="body" idx="1"/>
          </p:nvPr>
        </p:nvSpPr>
        <p:spPr>
          <a:xfrm>
            <a:off x="1141412" y="228600"/>
            <a:ext cx="5082740" cy="914400"/>
          </a:xfrm>
        </p:spPr>
        <p:txBody>
          <a:bodyPr/>
          <a:lstStyle/>
          <a:p>
            <a:r>
              <a:rPr lang="en-US" dirty="0"/>
              <a:t>Code to write the data to csv file</a:t>
            </a:r>
          </a:p>
        </p:txBody>
      </p:sp>
      <p:sp>
        <p:nvSpPr>
          <p:cNvPr id="5" name="Text Placeholder 4">
            <a:extLst>
              <a:ext uri="{FF2B5EF4-FFF2-40B4-BE49-F238E27FC236}">
                <a16:creationId xmlns:a16="http://schemas.microsoft.com/office/drawing/2014/main" id="{982E8DAE-4871-4690-B7A4-0DBA677F93C4}"/>
              </a:ext>
            </a:extLst>
          </p:cNvPr>
          <p:cNvSpPr>
            <a:spLocks noGrp="1"/>
          </p:cNvSpPr>
          <p:nvPr>
            <p:ph type="body" sz="quarter" idx="3"/>
          </p:nvPr>
        </p:nvSpPr>
        <p:spPr>
          <a:xfrm>
            <a:off x="6399212" y="228600"/>
            <a:ext cx="5082740" cy="914400"/>
          </a:xfrm>
        </p:spPr>
        <p:txBody>
          <a:bodyPr/>
          <a:lstStyle/>
          <a:p>
            <a:r>
              <a:rPr lang="en-US" dirty="0"/>
              <a:t>Csv file with all of the data</a:t>
            </a:r>
          </a:p>
        </p:txBody>
      </p:sp>
      <p:pic>
        <p:nvPicPr>
          <p:cNvPr id="11" name="Picture Placeholder 3" descr="Text&#10;&#10;Description automatically generated">
            <a:extLst>
              <a:ext uri="{FF2B5EF4-FFF2-40B4-BE49-F238E27FC236}">
                <a16:creationId xmlns:a16="http://schemas.microsoft.com/office/drawing/2014/main" id="{6AA96DF4-507C-43EF-A498-F449B60CB813}"/>
              </a:ext>
            </a:extLst>
          </p:cNvPr>
          <p:cNvPicPr>
            <a:picLocks noChangeAspect="1"/>
          </p:cNvPicPr>
          <p:nvPr/>
        </p:nvPicPr>
        <p:blipFill>
          <a:blip r:embed="rId2">
            <a:extLst>
              <a:ext uri="{28A0092B-C50C-407E-A947-70E740481C1C}">
                <a14:useLocalDpi xmlns:a14="http://schemas.microsoft.com/office/drawing/2010/main" val="0"/>
              </a:ext>
            </a:extLst>
          </a:blip>
          <a:srcRect t="9413" b="9413"/>
          <a:stretch>
            <a:fillRect/>
          </a:stretch>
        </p:blipFill>
        <p:spPr>
          <a:xfrm>
            <a:off x="1245018" y="1139505"/>
            <a:ext cx="5078676" cy="3454400"/>
          </a:xfrm>
          <a:prstGeom prst="rect">
            <a:avLst/>
          </a:prstGeom>
        </p:spPr>
      </p:pic>
      <p:pic>
        <p:nvPicPr>
          <p:cNvPr id="12" name="Picture Placeholder 3" descr="Graphical user interface, application, table&#10;&#10;Description automatically generated">
            <a:extLst>
              <a:ext uri="{FF2B5EF4-FFF2-40B4-BE49-F238E27FC236}">
                <a16:creationId xmlns:a16="http://schemas.microsoft.com/office/drawing/2014/main" id="{DCA37AE4-1979-4F63-9038-DF77248E8A1B}"/>
              </a:ext>
            </a:extLst>
          </p:cNvPr>
          <p:cNvPicPr>
            <a:picLocks noChangeAspect="1"/>
          </p:cNvPicPr>
          <p:nvPr/>
        </p:nvPicPr>
        <p:blipFill>
          <a:blip r:embed="rId3">
            <a:extLst>
              <a:ext uri="{28A0092B-C50C-407E-A947-70E740481C1C}">
                <a14:useLocalDpi xmlns:a14="http://schemas.microsoft.com/office/drawing/2010/main" val="0"/>
              </a:ext>
            </a:extLst>
          </a:blip>
          <a:srcRect t="24752" b="24752"/>
          <a:stretch>
            <a:fillRect/>
          </a:stretch>
        </p:blipFill>
        <p:spPr>
          <a:xfrm>
            <a:off x="6498754" y="1134611"/>
            <a:ext cx="5082740" cy="3452620"/>
          </a:xfrm>
          <a:prstGeom prst="rect">
            <a:avLst/>
          </a:prstGeom>
        </p:spPr>
      </p:pic>
    </p:spTree>
    <p:extLst>
      <p:ext uri="{BB962C8B-B14F-4D97-AF65-F5344CB8AC3E}">
        <p14:creationId xmlns:p14="http://schemas.microsoft.com/office/powerpoint/2010/main" val="182509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816AA-798B-4397-B813-AB089F824C09}"/>
              </a:ext>
            </a:extLst>
          </p:cNvPr>
          <p:cNvSpPr>
            <a:spLocks noGrp="1"/>
          </p:cNvSpPr>
          <p:nvPr>
            <p:ph type="title"/>
          </p:nvPr>
        </p:nvSpPr>
        <p:spPr/>
        <p:txBody>
          <a:bodyPr/>
          <a:lstStyle/>
          <a:p>
            <a:r>
              <a:rPr lang="en-US" dirty="0"/>
              <a:t>Graph of Temperature and Humidity From CSV File</a:t>
            </a:r>
          </a:p>
        </p:txBody>
      </p:sp>
      <p:pic>
        <p:nvPicPr>
          <p:cNvPr id="6" name="Content Placeholder 5" descr="Graphical user interface, application&#10;&#10;Description automatically generated">
            <a:extLst>
              <a:ext uri="{FF2B5EF4-FFF2-40B4-BE49-F238E27FC236}">
                <a16:creationId xmlns:a16="http://schemas.microsoft.com/office/drawing/2014/main" id="{26057371-218E-4605-A0D5-224F50B2E5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752600"/>
            <a:ext cx="10360025" cy="3962399"/>
          </a:xfrm>
        </p:spPr>
      </p:pic>
    </p:spTree>
    <p:extLst>
      <p:ext uri="{BB962C8B-B14F-4D97-AF65-F5344CB8AC3E}">
        <p14:creationId xmlns:p14="http://schemas.microsoft.com/office/powerpoint/2010/main" val="143675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5177" y="1828801"/>
            <a:ext cx="8938472" cy="1600200"/>
          </a:xfrm>
        </p:spPr>
        <p:txBody>
          <a:bodyPr>
            <a:normAutofit fontScale="90000"/>
          </a:bodyPr>
          <a:lstStyle/>
          <a:p>
            <a:pPr algn="ctr"/>
            <a:r>
              <a:rPr lang="en-US" dirty="0"/>
              <a:t>Step 5: Develop Graphical Models and Interpret Results </a:t>
            </a:r>
          </a:p>
        </p:txBody>
      </p:sp>
    </p:spTree>
    <p:extLst>
      <p:ext uri="{BB962C8B-B14F-4D97-AF65-F5344CB8AC3E}">
        <p14:creationId xmlns:p14="http://schemas.microsoft.com/office/powerpoint/2010/main" val="35401182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4A7AC0B-F41E-4F8F-A5F0-37EBAE6B4532}"/>
              </a:ext>
            </a:extLst>
          </p:cNvPr>
          <p:cNvSpPr>
            <a:spLocks noGrp="1"/>
          </p:cNvSpPr>
          <p:nvPr>
            <p:ph type="body" idx="1"/>
          </p:nvPr>
        </p:nvSpPr>
        <p:spPr>
          <a:xfrm>
            <a:off x="1218883" y="177800"/>
            <a:ext cx="5082740" cy="812800"/>
          </a:xfrm>
        </p:spPr>
        <p:txBody>
          <a:bodyPr>
            <a:normAutofit fontScale="85000" lnSpcReduction="10000"/>
          </a:bodyPr>
          <a:lstStyle/>
          <a:p>
            <a:r>
              <a:rPr lang="en-US" dirty="0"/>
              <a:t>Code to Create the Scatter Plot</a:t>
            </a:r>
          </a:p>
        </p:txBody>
      </p:sp>
      <p:sp>
        <p:nvSpPr>
          <p:cNvPr id="5" name="Text Placeholder 4">
            <a:extLst>
              <a:ext uri="{FF2B5EF4-FFF2-40B4-BE49-F238E27FC236}">
                <a16:creationId xmlns:a16="http://schemas.microsoft.com/office/drawing/2014/main" id="{982E8DAE-4871-4690-B7A4-0DBA677F93C4}"/>
              </a:ext>
            </a:extLst>
          </p:cNvPr>
          <p:cNvSpPr>
            <a:spLocks noGrp="1"/>
          </p:cNvSpPr>
          <p:nvPr>
            <p:ph type="body" sz="quarter" idx="3"/>
          </p:nvPr>
        </p:nvSpPr>
        <p:spPr>
          <a:xfrm>
            <a:off x="6516811" y="355600"/>
            <a:ext cx="5082740" cy="457200"/>
          </a:xfrm>
        </p:spPr>
        <p:txBody>
          <a:bodyPr>
            <a:normAutofit fontScale="85000" lnSpcReduction="10000"/>
          </a:bodyPr>
          <a:lstStyle/>
          <a:p>
            <a:r>
              <a:rPr lang="en-US" dirty="0"/>
              <a:t>Scatter plot of temperature</a:t>
            </a:r>
          </a:p>
        </p:txBody>
      </p:sp>
      <p:pic>
        <p:nvPicPr>
          <p:cNvPr id="11" name="Content Placeholder 10" descr="Chart, scatter chart&#10;&#10;Description automatically generated">
            <a:extLst>
              <a:ext uri="{FF2B5EF4-FFF2-40B4-BE49-F238E27FC236}">
                <a16:creationId xmlns:a16="http://schemas.microsoft.com/office/drawing/2014/main" id="{6DED6302-24AF-4A12-9E2A-617A801FC485}"/>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516811" y="990600"/>
            <a:ext cx="5046416" cy="3682999"/>
          </a:xfrm>
        </p:spPr>
      </p:pic>
      <p:pic>
        <p:nvPicPr>
          <p:cNvPr id="13" name="Content Placeholder 12" descr="Text, chat or text message&#10;&#10;Description automatically generated">
            <a:extLst>
              <a:ext uri="{FF2B5EF4-FFF2-40B4-BE49-F238E27FC236}">
                <a16:creationId xmlns:a16="http://schemas.microsoft.com/office/drawing/2014/main" id="{EA16B110-0AC3-41C8-B858-3C100A3F551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218883" y="990600"/>
            <a:ext cx="4875529" cy="2921000"/>
          </a:xfrm>
        </p:spPr>
      </p:pic>
    </p:spTree>
    <p:extLst>
      <p:ext uri="{BB962C8B-B14F-4D97-AF65-F5344CB8AC3E}">
        <p14:creationId xmlns:p14="http://schemas.microsoft.com/office/powerpoint/2010/main" val="229361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4A7AC0B-F41E-4F8F-A5F0-37EBAE6B4532}"/>
              </a:ext>
            </a:extLst>
          </p:cNvPr>
          <p:cNvSpPr>
            <a:spLocks noGrp="1"/>
          </p:cNvSpPr>
          <p:nvPr>
            <p:ph type="body" idx="1"/>
          </p:nvPr>
        </p:nvSpPr>
        <p:spPr>
          <a:xfrm>
            <a:off x="1218883" y="228600"/>
            <a:ext cx="5082740" cy="914400"/>
          </a:xfrm>
        </p:spPr>
        <p:txBody>
          <a:bodyPr/>
          <a:lstStyle/>
          <a:p>
            <a:r>
              <a:rPr lang="en-US" dirty="0"/>
              <a:t>Code to Create the line graph</a:t>
            </a:r>
          </a:p>
        </p:txBody>
      </p:sp>
      <p:sp>
        <p:nvSpPr>
          <p:cNvPr id="5" name="Text Placeholder 4">
            <a:extLst>
              <a:ext uri="{FF2B5EF4-FFF2-40B4-BE49-F238E27FC236}">
                <a16:creationId xmlns:a16="http://schemas.microsoft.com/office/drawing/2014/main" id="{982E8DAE-4871-4690-B7A4-0DBA677F93C4}"/>
              </a:ext>
            </a:extLst>
          </p:cNvPr>
          <p:cNvSpPr>
            <a:spLocks noGrp="1"/>
          </p:cNvSpPr>
          <p:nvPr>
            <p:ph type="body" sz="quarter" idx="3"/>
          </p:nvPr>
        </p:nvSpPr>
        <p:spPr>
          <a:xfrm>
            <a:off x="6301623" y="228600"/>
            <a:ext cx="5082740" cy="914400"/>
          </a:xfrm>
        </p:spPr>
        <p:txBody>
          <a:bodyPr/>
          <a:lstStyle/>
          <a:p>
            <a:r>
              <a:rPr lang="en-US" dirty="0"/>
              <a:t>Line Graph temp vs humidity</a:t>
            </a:r>
          </a:p>
        </p:txBody>
      </p:sp>
      <p:pic>
        <p:nvPicPr>
          <p:cNvPr id="9" name="Content Placeholder 8" descr="Chart, line chart, histogram&#10;&#10;Description automatically generated">
            <a:extLst>
              <a:ext uri="{FF2B5EF4-FFF2-40B4-BE49-F238E27FC236}">
                <a16:creationId xmlns:a16="http://schemas.microsoft.com/office/drawing/2014/main" id="{F89987C8-A20B-4899-AFFF-AD7FA897A56E}"/>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301623" y="1143000"/>
            <a:ext cx="4493144" cy="3454400"/>
          </a:xfrm>
        </p:spPr>
      </p:pic>
      <p:pic>
        <p:nvPicPr>
          <p:cNvPr id="14" name="Content Placeholder 13" descr="Text&#10;&#10;Description automatically generated">
            <a:extLst>
              <a:ext uri="{FF2B5EF4-FFF2-40B4-BE49-F238E27FC236}">
                <a16:creationId xmlns:a16="http://schemas.microsoft.com/office/drawing/2014/main" id="{576A12D3-251D-4067-A987-AD2FF7D11BE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218883" y="1143000"/>
            <a:ext cx="3588737" cy="3454400"/>
          </a:xfrm>
        </p:spPr>
      </p:pic>
    </p:spTree>
    <p:extLst>
      <p:ext uri="{BB962C8B-B14F-4D97-AF65-F5344CB8AC3E}">
        <p14:creationId xmlns:p14="http://schemas.microsoft.com/office/powerpoint/2010/main" val="43870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5177" y="2209801"/>
            <a:ext cx="8938472" cy="1219199"/>
          </a:xfrm>
        </p:spPr>
        <p:txBody>
          <a:bodyPr>
            <a:normAutofit/>
          </a:bodyPr>
          <a:lstStyle/>
          <a:p>
            <a:pPr algn="ctr"/>
            <a:r>
              <a:rPr lang="en-US" dirty="0"/>
              <a:t>Step 6: Analysis</a:t>
            </a:r>
          </a:p>
        </p:txBody>
      </p:sp>
    </p:spTree>
    <p:extLst>
      <p:ext uri="{BB962C8B-B14F-4D97-AF65-F5344CB8AC3E}">
        <p14:creationId xmlns:p14="http://schemas.microsoft.com/office/powerpoint/2010/main" val="35469365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4A7AC0B-F41E-4F8F-A5F0-37EBAE6B4532}"/>
              </a:ext>
            </a:extLst>
          </p:cNvPr>
          <p:cNvSpPr>
            <a:spLocks noGrp="1"/>
          </p:cNvSpPr>
          <p:nvPr>
            <p:ph type="body" idx="1"/>
          </p:nvPr>
        </p:nvSpPr>
        <p:spPr>
          <a:xfrm>
            <a:off x="1218883" y="228600"/>
            <a:ext cx="5082740" cy="914400"/>
          </a:xfrm>
        </p:spPr>
        <p:txBody>
          <a:bodyPr>
            <a:normAutofit fontScale="92500" lnSpcReduction="10000"/>
          </a:bodyPr>
          <a:lstStyle/>
          <a:p>
            <a:r>
              <a:rPr lang="en-US" dirty="0"/>
              <a:t>Question and answer</a:t>
            </a:r>
          </a:p>
        </p:txBody>
      </p:sp>
      <p:sp>
        <p:nvSpPr>
          <p:cNvPr id="5" name="Text Placeholder 4">
            <a:extLst>
              <a:ext uri="{FF2B5EF4-FFF2-40B4-BE49-F238E27FC236}">
                <a16:creationId xmlns:a16="http://schemas.microsoft.com/office/drawing/2014/main" id="{982E8DAE-4871-4690-B7A4-0DBA677F93C4}"/>
              </a:ext>
            </a:extLst>
          </p:cNvPr>
          <p:cNvSpPr>
            <a:spLocks noGrp="1"/>
          </p:cNvSpPr>
          <p:nvPr>
            <p:ph type="body" sz="quarter" idx="3"/>
          </p:nvPr>
        </p:nvSpPr>
        <p:spPr>
          <a:xfrm>
            <a:off x="6297612" y="685800"/>
            <a:ext cx="5740399" cy="457200"/>
          </a:xfrm>
        </p:spPr>
        <p:txBody>
          <a:bodyPr>
            <a:normAutofit fontScale="92500" lnSpcReduction="10000"/>
          </a:bodyPr>
          <a:lstStyle/>
          <a:p>
            <a:r>
              <a:rPr lang="en-US" dirty="0"/>
              <a:t>Prediction</a:t>
            </a:r>
          </a:p>
        </p:txBody>
      </p:sp>
      <p:sp>
        <p:nvSpPr>
          <p:cNvPr id="4" name="Content Placeholder 3">
            <a:extLst>
              <a:ext uri="{FF2B5EF4-FFF2-40B4-BE49-F238E27FC236}">
                <a16:creationId xmlns:a16="http://schemas.microsoft.com/office/drawing/2014/main" id="{40CEA1D6-CB6D-4C21-9FEF-435117BAB5A8}"/>
              </a:ext>
            </a:extLst>
          </p:cNvPr>
          <p:cNvSpPr>
            <a:spLocks noGrp="1"/>
          </p:cNvSpPr>
          <p:nvPr>
            <p:ph sz="half" idx="2"/>
          </p:nvPr>
        </p:nvSpPr>
        <p:spPr>
          <a:xfrm>
            <a:off x="1218883" y="1143000"/>
            <a:ext cx="5078677" cy="3454400"/>
          </a:xfrm>
        </p:spPr>
        <p:txBody>
          <a:bodyPr/>
          <a:lstStyle/>
          <a:p>
            <a:pPr lvl="1"/>
            <a:r>
              <a:rPr lang="en-US" dirty="0"/>
              <a:t>How does the temperature compare to the humidity for the week of 2/14/2021?</a:t>
            </a:r>
          </a:p>
          <a:p>
            <a:pPr lvl="2"/>
            <a:r>
              <a:rPr lang="en-US" dirty="0"/>
              <a:t>As the temperature goes down the humidity goes up.</a:t>
            </a:r>
          </a:p>
          <a:p>
            <a:endParaRPr lang="en-US" dirty="0"/>
          </a:p>
        </p:txBody>
      </p:sp>
      <p:sp>
        <p:nvSpPr>
          <p:cNvPr id="7" name="Content Placeholder 6">
            <a:extLst>
              <a:ext uri="{FF2B5EF4-FFF2-40B4-BE49-F238E27FC236}">
                <a16:creationId xmlns:a16="http://schemas.microsoft.com/office/drawing/2014/main" id="{04D1ED5B-3AD0-451B-8075-AFE52CD8CBA6}"/>
              </a:ext>
            </a:extLst>
          </p:cNvPr>
          <p:cNvSpPr>
            <a:spLocks noGrp="1"/>
          </p:cNvSpPr>
          <p:nvPr>
            <p:ph sz="quarter" idx="4"/>
          </p:nvPr>
        </p:nvSpPr>
        <p:spPr>
          <a:xfrm>
            <a:off x="6475412" y="1143000"/>
            <a:ext cx="5078677" cy="3454400"/>
          </a:xfrm>
        </p:spPr>
        <p:txBody>
          <a:bodyPr/>
          <a:lstStyle/>
          <a:p>
            <a:r>
              <a:rPr lang="en-US" dirty="0"/>
              <a:t>As winter turns into spring and the temperature starts to go up, I expect for the humidity to decrease.</a:t>
            </a:r>
          </a:p>
          <a:p>
            <a:endParaRPr lang="en-US" dirty="0"/>
          </a:p>
        </p:txBody>
      </p:sp>
    </p:spTree>
    <p:extLst>
      <p:ext uri="{BB962C8B-B14F-4D97-AF65-F5344CB8AC3E}">
        <p14:creationId xmlns:p14="http://schemas.microsoft.com/office/powerpoint/2010/main" val="18388135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p>
        </p:txBody>
      </p:sp>
      <p:sp>
        <p:nvSpPr>
          <p:cNvPr id="14" name="Content Placeholder 13"/>
          <p:cNvSpPr>
            <a:spLocks noGrp="1"/>
          </p:cNvSpPr>
          <p:nvPr>
            <p:ph idx="1"/>
          </p:nvPr>
        </p:nvSpPr>
        <p:spPr/>
        <p:txBody>
          <a:bodyPr/>
          <a:lstStyle/>
          <a:p>
            <a:r>
              <a:rPr lang="en-US" dirty="0"/>
              <a:t>Have you ever wondered how accurate the weatherman is? </a:t>
            </a:r>
          </a:p>
          <a:p>
            <a:r>
              <a:rPr lang="en-US" dirty="0"/>
              <a:t>Well know you can find out by running the Python Weather Tracker and looking at what the Temperature and Humidity has been for the last two weeks and then compare it to the weatherman’s predictions.</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0D754-3084-4206-920B-7FC45807A114}"/>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24651C55-A768-475A-87D1-4146D33D2717}"/>
              </a:ext>
            </a:extLst>
          </p:cNvPr>
          <p:cNvSpPr>
            <a:spLocks noGrp="1"/>
          </p:cNvSpPr>
          <p:nvPr>
            <p:ph idx="1"/>
          </p:nvPr>
        </p:nvSpPr>
        <p:spPr/>
        <p:txBody>
          <a:bodyPr/>
          <a:lstStyle/>
          <a:p>
            <a:r>
              <a:rPr lang="en-US" dirty="0"/>
              <a:t>The biggest challenge was working with Python</a:t>
            </a:r>
          </a:p>
          <a:p>
            <a:pPr lvl="1"/>
            <a:r>
              <a:rPr lang="en-US" dirty="0"/>
              <a:t>I am a web developer and utilize JavaScript daily. I found it confusing going back and forth because JavaScript is not tab sensitive and Python is.</a:t>
            </a:r>
          </a:p>
          <a:p>
            <a:r>
              <a:rPr lang="en-US" dirty="0"/>
              <a:t>Getting the weather data from NOAA-SDK</a:t>
            </a:r>
          </a:p>
          <a:p>
            <a:pPr lvl="1"/>
            <a:r>
              <a:rPr lang="en-US" dirty="0"/>
              <a:t>The NOAA-SDK service ended up going down the week that I needed it to complete Step 2 of this project. Luckily I was able to use a sample weather database until it came back up.</a:t>
            </a:r>
          </a:p>
        </p:txBody>
      </p:sp>
    </p:spTree>
    <p:extLst>
      <p:ext uri="{BB962C8B-B14F-4D97-AF65-F5344CB8AC3E}">
        <p14:creationId xmlns:p14="http://schemas.microsoft.com/office/powerpoint/2010/main" val="410949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B4AA5-A9D1-4DD8-BD7D-8970E924FE53}"/>
              </a:ext>
            </a:extLst>
          </p:cNvPr>
          <p:cNvSpPr>
            <a:spLocks noGrp="1"/>
          </p:cNvSpPr>
          <p:nvPr>
            <p:ph type="title"/>
          </p:nvPr>
        </p:nvSpPr>
        <p:spPr/>
        <p:txBody>
          <a:bodyPr/>
          <a:lstStyle/>
          <a:p>
            <a:r>
              <a:rPr lang="en-US" dirty="0"/>
              <a:t>Career Skills Learned</a:t>
            </a:r>
          </a:p>
        </p:txBody>
      </p:sp>
      <p:sp>
        <p:nvSpPr>
          <p:cNvPr id="3" name="Content Placeholder 2">
            <a:extLst>
              <a:ext uri="{FF2B5EF4-FFF2-40B4-BE49-F238E27FC236}">
                <a16:creationId xmlns:a16="http://schemas.microsoft.com/office/drawing/2014/main" id="{4E531972-9BD4-45E7-9C89-21C3D884EEE6}"/>
              </a:ext>
            </a:extLst>
          </p:cNvPr>
          <p:cNvSpPr>
            <a:spLocks noGrp="1"/>
          </p:cNvSpPr>
          <p:nvPr>
            <p:ph idx="1"/>
          </p:nvPr>
        </p:nvSpPr>
        <p:spPr/>
        <p:txBody>
          <a:bodyPr/>
          <a:lstStyle/>
          <a:p>
            <a:r>
              <a:rPr lang="en-US" dirty="0"/>
              <a:t>Data Analysis and Visualization</a:t>
            </a:r>
          </a:p>
          <a:p>
            <a:r>
              <a:rPr lang="en-US" dirty="0"/>
              <a:t>Python Programming</a:t>
            </a:r>
          </a:p>
          <a:p>
            <a:r>
              <a:rPr lang="en-US" dirty="0"/>
              <a:t>Software Development Life Cycle</a:t>
            </a:r>
          </a:p>
          <a:p>
            <a:r>
              <a:rPr lang="en-US" dirty="0"/>
              <a:t>Planning and Designing a Project</a:t>
            </a:r>
          </a:p>
        </p:txBody>
      </p:sp>
    </p:spTree>
    <p:extLst>
      <p:ext uri="{BB962C8B-B14F-4D97-AF65-F5344CB8AC3E}">
        <p14:creationId xmlns:p14="http://schemas.microsoft.com/office/powerpoint/2010/main" val="366904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95DA0-7254-4279-920A-3078D5B2C93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3F21B69-5868-4CFA-B1B5-DDF148EEC1BC}"/>
              </a:ext>
            </a:extLst>
          </p:cNvPr>
          <p:cNvSpPr>
            <a:spLocks noGrp="1"/>
          </p:cNvSpPr>
          <p:nvPr>
            <p:ph idx="1"/>
          </p:nvPr>
        </p:nvSpPr>
        <p:spPr/>
        <p:txBody>
          <a:bodyPr/>
          <a:lstStyle/>
          <a:p>
            <a:r>
              <a:rPr lang="en-US" dirty="0"/>
              <a:t>All </a:t>
            </a:r>
            <a:r>
              <a:rPr lang="en-US"/>
              <a:t>in all, </a:t>
            </a:r>
            <a:r>
              <a:rPr lang="en-US" dirty="0"/>
              <a:t>this was a fun project and I really enjoyed learning another programming language.</a:t>
            </a:r>
          </a:p>
          <a:p>
            <a:endParaRPr lang="en-US" dirty="0"/>
          </a:p>
        </p:txBody>
      </p:sp>
    </p:spTree>
    <p:extLst>
      <p:ext uri="{BB962C8B-B14F-4D97-AF65-F5344CB8AC3E}">
        <p14:creationId xmlns:p14="http://schemas.microsoft.com/office/powerpoint/2010/main" val="3817566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5177" y="2209801"/>
            <a:ext cx="8938472" cy="1219199"/>
          </a:xfrm>
        </p:spPr>
        <p:txBody>
          <a:bodyPr/>
          <a:lstStyle/>
          <a:p>
            <a:pPr algn="ctr"/>
            <a:r>
              <a:rPr lang="en-US" dirty="0"/>
              <a:t>Development Process</a:t>
            </a:r>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5177" y="2590799"/>
            <a:ext cx="8938472" cy="838201"/>
          </a:xfrm>
        </p:spPr>
        <p:txBody>
          <a:bodyPr>
            <a:normAutofit fontScale="90000"/>
          </a:bodyPr>
          <a:lstStyle/>
          <a:p>
            <a:pPr algn="ctr"/>
            <a:r>
              <a:rPr lang="en-US" dirty="0"/>
              <a:t>Step 1: Design and Library setup</a:t>
            </a:r>
          </a:p>
        </p:txBody>
      </p:sp>
    </p:spTree>
    <p:extLst>
      <p:ext uri="{BB962C8B-B14F-4D97-AF65-F5344CB8AC3E}">
        <p14:creationId xmlns:p14="http://schemas.microsoft.com/office/powerpoint/2010/main" val="36573088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4A7AC0B-F41E-4F8F-A5F0-37EBAE6B4532}"/>
              </a:ext>
            </a:extLst>
          </p:cNvPr>
          <p:cNvSpPr>
            <a:spLocks noGrp="1"/>
          </p:cNvSpPr>
          <p:nvPr>
            <p:ph type="body" idx="1"/>
          </p:nvPr>
        </p:nvSpPr>
        <p:spPr>
          <a:xfrm>
            <a:off x="1218883" y="228600"/>
            <a:ext cx="5082740" cy="914400"/>
          </a:xfrm>
        </p:spPr>
        <p:txBody>
          <a:bodyPr>
            <a:normAutofit fontScale="92500" lnSpcReduction="10000"/>
          </a:bodyPr>
          <a:lstStyle/>
          <a:p>
            <a:r>
              <a:rPr lang="en-US" dirty="0"/>
              <a:t>Install Noaa-sdk Module</a:t>
            </a:r>
          </a:p>
        </p:txBody>
      </p:sp>
      <p:pic>
        <p:nvPicPr>
          <p:cNvPr id="8" name="Content Placeholder 7" descr="Text&#10;&#10;Description automatically generated">
            <a:extLst>
              <a:ext uri="{FF2B5EF4-FFF2-40B4-BE49-F238E27FC236}">
                <a16:creationId xmlns:a16="http://schemas.microsoft.com/office/drawing/2014/main" id="{3FC4357E-E26E-420B-AD80-B0541AD8721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15999" y="1143000"/>
            <a:ext cx="5078413" cy="2655921"/>
          </a:xfrm>
        </p:spPr>
      </p:pic>
      <p:sp>
        <p:nvSpPr>
          <p:cNvPr id="5" name="Text Placeholder 4">
            <a:extLst>
              <a:ext uri="{FF2B5EF4-FFF2-40B4-BE49-F238E27FC236}">
                <a16:creationId xmlns:a16="http://schemas.microsoft.com/office/drawing/2014/main" id="{982E8DAE-4871-4690-B7A4-0DBA677F93C4}"/>
              </a:ext>
            </a:extLst>
          </p:cNvPr>
          <p:cNvSpPr>
            <a:spLocks noGrp="1"/>
          </p:cNvSpPr>
          <p:nvPr>
            <p:ph type="body" sz="quarter" idx="3"/>
          </p:nvPr>
        </p:nvSpPr>
        <p:spPr>
          <a:xfrm>
            <a:off x="6297613" y="685800"/>
            <a:ext cx="5082740" cy="457200"/>
          </a:xfrm>
        </p:spPr>
        <p:txBody>
          <a:bodyPr>
            <a:normAutofit fontScale="92500" lnSpcReduction="10000"/>
          </a:bodyPr>
          <a:lstStyle/>
          <a:p>
            <a:r>
              <a:rPr lang="en-US" dirty="0"/>
              <a:t>Flow Chart</a:t>
            </a:r>
          </a:p>
        </p:txBody>
      </p:sp>
      <p:pic>
        <p:nvPicPr>
          <p:cNvPr id="10" name="Content Placeholder 9" descr="A picture containing graphical user interface&#10;&#10;Description automatically generated">
            <a:extLst>
              <a:ext uri="{FF2B5EF4-FFF2-40B4-BE49-F238E27FC236}">
                <a16:creationId xmlns:a16="http://schemas.microsoft.com/office/drawing/2014/main" id="{E66FDDC8-BC02-4D4D-AC25-EBF231D644F6}"/>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023525" y="1143000"/>
            <a:ext cx="3634926" cy="3530600"/>
          </a:xfrm>
        </p:spPr>
      </p:pic>
    </p:spTree>
    <p:extLst>
      <p:ext uri="{BB962C8B-B14F-4D97-AF65-F5344CB8AC3E}">
        <p14:creationId xmlns:p14="http://schemas.microsoft.com/office/powerpoint/2010/main" val="655579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5177" y="2667000"/>
            <a:ext cx="8938472" cy="762000"/>
          </a:xfrm>
        </p:spPr>
        <p:txBody>
          <a:bodyPr>
            <a:normAutofit fontScale="90000"/>
          </a:bodyPr>
          <a:lstStyle/>
          <a:p>
            <a:pPr algn="ctr"/>
            <a:r>
              <a:rPr lang="en-US" dirty="0"/>
              <a:t>Step 2: Download weather data</a:t>
            </a:r>
          </a:p>
        </p:txBody>
      </p:sp>
    </p:spTree>
    <p:extLst>
      <p:ext uri="{BB962C8B-B14F-4D97-AF65-F5344CB8AC3E}">
        <p14:creationId xmlns:p14="http://schemas.microsoft.com/office/powerpoint/2010/main" val="26466104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4A7AC0B-F41E-4F8F-A5F0-37EBAE6B4532}"/>
              </a:ext>
            </a:extLst>
          </p:cNvPr>
          <p:cNvSpPr>
            <a:spLocks noGrp="1"/>
          </p:cNvSpPr>
          <p:nvPr>
            <p:ph type="body" idx="1"/>
          </p:nvPr>
        </p:nvSpPr>
        <p:spPr>
          <a:xfrm>
            <a:off x="1218883" y="228600"/>
            <a:ext cx="5082740" cy="914400"/>
          </a:xfrm>
        </p:spPr>
        <p:txBody>
          <a:bodyPr>
            <a:normAutofit fontScale="85000" lnSpcReduction="10000"/>
          </a:bodyPr>
          <a:lstStyle/>
          <a:p>
            <a:r>
              <a:rPr lang="en-US" dirty="0"/>
              <a:t>Code to create the Database</a:t>
            </a:r>
          </a:p>
        </p:txBody>
      </p:sp>
      <p:sp>
        <p:nvSpPr>
          <p:cNvPr id="5" name="Text Placeholder 4">
            <a:extLst>
              <a:ext uri="{FF2B5EF4-FFF2-40B4-BE49-F238E27FC236}">
                <a16:creationId xmlns:a16="http://schemas.microsoft.com/office/drawing/2014/main" id="{982E8DAE-4871-4690-B7A4-0DBA677F93C4}"/>
              </a:ext>
            </a:extLst>
          </p:cNvPr>
          <p:cNvSpPr>
            <a:spLocks noGrp="1"/>
          </p:cNvSpPr>
          <p:nvPr>
            <p:ph type="body" sz="quarter" idx="3"/>
          </p:nvPr>
        </p:nvSpPr>
        <p:spPr>
          <a:xfrm>
            <a:off x="6297612" y="685800"/>
            <a:ext cx="5740399" cy="457200"/>
          </a:xfrm>
        </p:spPr>
        <p:txBody>
          <a:bodyPr>
            <a:normAutofit fontScale="85000" lnSpcReduction="10000"/>
          </a:bodyPr>
          <a:lstStyle/>
          <a:p>
            <a:r>
              <a:rPr lang="en-US" dirty="0"/>
              <a:t>Console after running the code</a:t>
            </a:r>
          </a:p>
        </p:txBody>
      </p:sp>
      <p:pic>
        <p:nvPicPr>
          <p:cNvPr id="11" name="Content Placeholder 10" descr="Text&#10;&#10;Description automatically generated">
            <a:extLst>
              <a:ext uri="{FF2B5EF4-FFF2-40B4-BE49-F238E27FC236}">
                <a16:creationId xmlns:a16="http://schemas.microsoft.com/office/drawing/2014/main" id="{F9D378C5-A796-42AF-ABC9-80E33326638D}"/>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535904" y="1143000"/>
            <a:ext cx="2441512" cy="3454400"/>
          </a:xfrm>
        </p:spPr>
      </p:pic>
      <p:pic>
        <p:nvPicPr>
          <p:cNvPr id="17" name="Content Placeholder 16" descr="Text&#10;&#10;Description automatically generated">
            <a:extLst>
              <a:ext uri="{FF2B5EF4-FFF2-40B4-BE49-F238E27FC236}">
                <a16:creationId xmlns:a16="http://schemas.microsoft.com/office/drawing/2014/main" id="{A011C619-EC55-45FC-8A44-67D03A179DE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94437" y="1104900"/>
            <a:ext cx="5082740" cy="1908664"/>
          </a:xfrm>
        </p:spPr>
      </p:pic>
    </p:spTree>
    <p:extLst>
      <p:ext uri="{BB962C8B-B14F-4D97-AF65-F5344CB8AC3E}">
        <p14:creationId xmlns:p14="http://schemas.microsoft.com/office/powerpoint/2010/main" val="13990647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816AA-798B-4397-B813-AB089F824C09}"/>
              </a:ext>
            </a:extLst>
          </p:cNvPr>
          <p:cNvSpPr>
            <a:spLocks noGrp="1"/>
          </p:cNvSpPr>
          <p:nvPr>
            <p:ph type="title"/>
          </p:nvPr>
        </p:nvSpPr>
        <p:spPr/>
        <p:txBody>
          <a:bodyPr/>
          <a:lstStyle/>
          <a:p>
            <a:r>
              <a:rPr lang="en-US" dirty="0"/>
              <a:t>Project Directory with the Weather Database Created</a:t>
            </a:r>
          </a:p>
        </p:txBody>
      </p:sp>
      <p:pic>
        <p:nvPicPr>
          <p:cNvPr id="7" name="Content Placeholder 6" descr="A picture containing text, monitor, screenshot, indoor&#10;&#10;Description automatically generated">
            <a:extLst>
              <a:ext uri="{FF2B5EF4-FFF2-40B4-BE49-F238E27FC236}">
                <a16:creationId xmlns:a16="http://schemas.microsoft.com/office/drawing/2014/main" id="{E9FA09BB-51BA-46A7-848C-F2A7D43EC4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8420" y="1701800"/>
            <a:ext cx="7161584" cy="4462463"/>
          </a:xfrm>
        </p:spPr>
      </p:pic>
    </p:spTree>
    <p:extLst>
      <p:ext uri="{BB962C8B-B14F-4D97-AF65-F5344CB8AC3E}">
        <p14:creationId xmlns:p14="http://schemas.microsoft.com/office/powerpoint/2010/main" val="29145260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0012" y="2209801"/>
            <a:ext cx="9982199" cy="1219199"/>
          </a:xfrm>
        </p:spPr>
        <p:txBody>
          <a:bodyPr>
            <a:normAutofit fontScale="90000"/>
          </a:bodyPr>
          <a:lstStyle/>
          <a:p>
            <a:pPr algn="ctr"/>
            <a:r>
              <a:rPr lang="en-US" dirty="0"/>
              <a:t>Step 3: Query the Database with SQL</a:t>
            </a:r>
          </a:p>
        </p:txBody>
      </p:sp>
    </p:spTree>
    <p:extLst>
      <p:ext uri="{BB962C8B-B14F-4D97-AF65-F5344CB8AC3E}">
        <p14:creationId xmlns:p14="http://schemas.microsoft.com/office/powerpoint/2010/main" val="16128666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505</TotalTime>
  <Words>354</Words>
  <Application>Microsoft Office PowerPoint</Application>
  <PresentationFormat>Custom</PresentationFormat>
  <Paragraphs>44</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Tech 16x9</vt:lpstr>
      <vt:lpstr>Python Weather Tracker</vt:lpstr>
      <vt:lpstr>Introduction</vt:lpstr>
      <vt:lpstr>Development Process</vt:lpstr>
      <vt:lpstr>Step 1: Design and Library setup</vt:lpstr>
      <vt:lpstr>PowerPoint Presentation</vt:lpstr>
      <vt:lpstr>Step 2: Download weather data</vt:lpstr>
      <vt:lpstr>PowerPoint Presentation</vt:lpstr>
      <vt:lpstr>Project Directory with the Weather Database Created</vt:lpstr>
      <vt:lpstr>Step 3: Query the Database with SQL</vt:lpstr>
      <vt:lpstr>PowerPoint Presentation</vt:lpstr>
      <vt:lpstr>Project Directory with the Weather Database Created</vt:lpstr>
      <vt:lpstr>Step 4: Querying and Manipulating Data with SQL and Python</vt:lpstr>
      <vt:lpstr>PowerPoint Presentation</vt:lpstr>
      <vt:lpstr>Graph of Temperature and Humidity From CSV File</vt:lpstr>
      <vt:lpstr>Step 5: Develop Graphical Models and Interpret Results </vt:lpstr>
      <vt:lpstr>PowerPoint Presentation</vt:lpstr>
      <vt:lpstr>PowerPoint Presentation</vt:lpstr>
      <vt:lpstr>Step 6: Analysis</vt:lpstr>
      <vt:lpstr>PowerPoint Presentation</vt:lpstr>
      <vt:lpstr>Challenges</vt:lpstr>
      <vt:lpstr>Career Skills Learned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Weather Tracker</dc:title>
  <dc:creator>Pierce Rogg</dc:creator>
  <cp:lastModifiedBy>Pierce Rogg</cp:lastModifiedBy>
  <cp:revision>13</cp:revision>
  <dcterms:created xsi:type="dcterms:W3CDTF">2021-02-27T19:56:58Z</dcterms:created>
  <dcterms:modified xsi:type="dcterms:W3CDTF">2021-02-28T04:22:10Z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