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1"/>
  </p:notesMasterIdLst>
  <p:handoutMasterIdLst>
    <p:handoutMasterId r:id="rId12"/>
  </p:handoutMasterIdLst>
  <p:sldIdLst>
    <p:sldId id="258" r:id="rId2"/>
    <p:sldId id="267" r:id="rId3"/>
    <p:sldId id="256" r:id="rId4"/>
    <p:sldId id="270" r:id="rId5"/>
    <p:sldId id="268" r:id="rId6"/>
    <p:sldId id="269" r:id="rId7"/>
    <p:sldId id="271" r:id="rId8"/>
    <p:sldId id="272" r:id="rId9"/>
    <p:sldId id="273" r:id="rId10"/>
  </p:sldIdLst>
  <p:sldSz cx="9144000" cy="6858000" type="screen4x3"/>
  <p:notesSz cx="6797675" cy="9928225"/>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ADEEE8F-E914-4F4B-9D73-39549D3B6027}">
          <p14:sldIdLst>
            <p14:sldId id="258"/>
            <p14:sldId id="267"/>
          </p14:sldIdLst>
        </p14:section>
        <p14:section name="Untitled Section" id="{DBCE181E-3518-0449-993F-7C15ECAF6CF3}">
          <p14:sldIdLst>
            <p14:sldId id="256"/>
            <p14:sldId id="270"/>
            <p14:sldId id="268"/>
            <p14:sldId id="269"/>
            <p14:sldId id="271"/>
            <p14:sldId id="272"/>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brouck, Dirk" initials="D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B48"/>
    <a:srgbClr val="EA5B0C"/>
    <a:srgbClr val="4D933D"/>
    <a:srgbClr val="009091"/>
    <a:srgbClr val="9BC547"/>
    <a:srgbClr val="126A20"/>
    <a:srgbClr val="A0D5D9"/>
    <a:srgbClr val="017EA7"/>
    <a:srgbClr val="126A21"/>
    <a:srgbClr val="52B4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1" autoAdjust="0"/>
    <p:restoredTop sz="92127" autoAdjust="0"/>
  </p:normalViewPr>
  <p:slideViewPr>
    <p:cSldViewPr>
      <p:cViewPr varScale="1">
        <p:scale>
          <a:sx n="105" d="100"/>
          <a:sy n="105" d="100"/>
        </p:scale>
        <p:origin x="924" y="102"/>
      </p:cViewPr>
      <p:guideLst>
        <p:guide orient="horz" pos="2160"/>
        <p:guide pos="2880"/>
        <p:guide/>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9" d="100"/>
          <a:sy n="79" d="100"/>
        </p:scale>
        <p:origin x="3954" y="108"/>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45862" cy="495872"/>
          </a:xfrm>
          <a:prstGeom prst="rect">
            <a:avLst/>
          </a:prstGeom>
        </p:spPr>
        <p:txBody>
          <a:bodyPr vert="horz" lIns="91399" tIns="45700" rIns="91399" bIns="45700" rtlCol="0"/>
          <a:lstStyle>
            <a:lvl1pPr algn="l">
              <a:defRPr sz="1200"/>
            </a:lvl1pPr>
          </a:lstStyle>
          <a:p>
            <a:endParaRPr lang="de-DE"/>
          </a:p>
        </p:txBody>
      </p:sp>
      <p:sp>
        <p:nvSpPr>
          <p:cNvPr id="3" name="Datumsplatzhalter 2"/>
          <p:cNvSpPr>
            <a:spLocks noGrp="1"/>
          </p:cNvSpPr>
          <p:nvPr>
            <p:ph type="dt" sz="quarter" idx="1"/>
          </p:nvPr>
        </p:nvSpPr>
        <p:spPr>
          <a:xfrm>
            <a:off x="3850296" y="3"/>
            <a:ext cx="2945862" cy="495872"/>
          </a:xfrm>
          <a:prstGeom prst="rect">
            <a:avLst/>
          </a:prstGeom>
        </p:spPr>
        <p:txBody>
          <a:bodyPr vert="horz" lIns="91399" tIns="45700" rIns="91399" bIns="45700" rtlCol="0"/>
          <a:lstStyle>
            <a:lvl1pPr algn="r">
              <a:defRPr sz="1200"/>
            </a:lvl1pPr>
          </a:lstStyle>
          <a:p>
            <a:fld id="{AE9B7E70-F9DA-488E-ABAA-710BAFD69AAC}" type="datetimeFigureOut">
              <a:rPr lang="de-DE" smtClean="0"/>
              <a:pPr/>
              <a:t>22.02.2021</a:t>
            </a:fld>
            <a:endParaRPr lang="de-DE"/>
          </a:p>
        </p:txBody>
      </p:sp>
      <p:sp>
        <p:nvSpPr>
          <p:cNvPr id="4" name="Fußzeilenplatzhalter 3"/>
          <p:cNvSpPr>
            <a:spLocks noGrp="1"/>
          </p:cNvSpPr>
          <p:nvPr>
            <p:ph type="ftr" sz="quarter" idx="2"/>
          </p:nvPr>
        </p:nvSpPr>
        <p:spPr>
          <a:xfrm>
            <a:off x="1" y="9430816"/>
            <a:ext cx="2945862" cy="495872"/>
          </a:xfrm>
          <a:prstGeom prst="rect">
            <a:avLst/>
          </a:prstGeom>
        </p:spPr>
        <p:txBody>
          <a:bodyPr vert="horz" lIns="91399" tIns="45700" rIns="91399" bIns="45700" rtlCol="0" anchor="b"/>
          <a:lstStyle>
            <a:lvl1pPr algn="l">
              <a:defRPr sz="1200"/>
            </a:lvl1pPr>
          </a:lstStyle>
          <a:p>
            <a:endParaRPr lang="de-DE"/>
          </a:p>
        </p:txBody>
      </p:sp>
      <p:sp>
        <p:nvSpPr>
          <p:cNvPr id="5" name="Foliennummernplatzhalter 4"/>
          <p:cNvSpPr>
            <a:spLocks noGrp="1"/>
          </p:cNvSpPr>
          <p:nvPr>
            <p:ph type="sldNum" sz="quarter" idx="3"/>
          </p:nvPr>
        </p:nvSpPr>
        <p:spPr>
          <a:xfrm>
            <a:off x="3850296" y="9430816"/>
            <a:ext cx="2945862" cy="495872"/>
          </a:xfrm>
          <a:prstGeom prst="rect">
            <a:avLst/>
          </a:prstGeom>
        </p:spPr>
        <p:txBody>
          <a:bodyPr vert="horz" lIns="91399" tIns="45700" rIns="91399" bIns="45700" rtlCol="0" anchor="b"/>
          <a:lstStyle>
            <a:lvl1pPr algn="r">
              <a:defRPr sz="1200"/>
            </a:lvl1pPr>
          </a:lstStyle>
          <a:p>
            <a:fld id="{7D9AFFC5-FDEA-4AAC-AF23-91E1E3BEDE67}" type="slidenum">
              <a:rPr lang="de-DE" smtClean="0"/>
              <a:pPr/>
              <a:t>‹Nr.›</a:t>
            </a:fld>
            <a:endParaRPr lang="de-DE"/>
          </a:p>
        </p:txBody>
      </p:sp>
    </p:spTree>
    <p:extLst>
      <p:ext uri="{BB962C8B-B14F-4D97-AF65-F5344CB8AC3E}">
        <p14:creationId xmlns:p14="http://schemas.microsoft.com/office/powerpoint/2010/main" val="5566588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45862" cy="495872"/>
          </a:xfrm>
          <a:prstGeom prst="rect">
            <a:avLst/>
          </a:prstGeom>
        </p:spPr>
        <p:txBody>
          <a:bodyPr vert="horz" lIns="99006" tIns="49503" rIns="99006" bIns="49503" rtlCol="0"/>
          <a:lstStyle>
            <a:lvl1pPr algn="l" fontAlgn="auto">
              <a:spcBef>
                <a:spcPts val="0"/>
              </a:spcBef>
              <a:spcAft>
                <a:spcPts val="0"/>
              </a:spcAft>
              <a:defRPr sz="1300">
                <a:latin typeface="+mn-lt"/>
                <a:cs typeface="+mn-cs"/>
              </a:defRPr>
            </a:lvl1pPr>
          </a:lstStyle>
          <a:p>
            <a:pPr>
              <a:defRPr/>
            </a:pPr>
            <a:endParaRPr lang="de-DE"/>
          </a:p>
        </p:txBody>
      </p:sp>
      <p:sp>
        <p:nvSpPr>
          <p:cNvPr id="3" name="Datumsplatzhalter 2"/>
          <p:cNvSpPr>
            <a:spLocks noGrp="1"/>
          </p:cNvSpPr>
          <p:nvPr>
            <p:ph type="dt" idx="1"/>
          </p:nvPr>
        </p:nvSpPr>
        <p:spPr>
          <a:xfrm>
            <a:off x="3850296" y="3"/>
            <a:ext cx="2945862" cy="495872"/>
          </a:xfrm>
          <a:prstGeom prst="rect">
            <a:avLst/>
          </a:prstGeom>
        </p:spPr>
        <p:txBody>
          <a:bodyPr vert="horz" lIns="99006" tIns="49503" rIns="99006" bIns="49503" rtlCol="0"/>
          <a:lstStyle>
            <a:lvl1pPr algn="r" fontAlgn="auto">
              <a:spcBef>
                <a:spcPts val="0"/>
              </a:spcBef>
              <a:spcAft>
                <a:spcPts val="0"/>
              </a:spcAft>
              <a:defRPr sz="1300" smtClean="0">
                <a:latin typeface="+mn-lt"/>
                <a:cs typeface="+mn-cs"/>
              </a:defRPr>
            </a:lvl1pPr>
          </a:lstStyle>
          <a:p>
            <a:pPr>
              <a:defRPr/>
            </a:pPr>
            <a:fld id="{45F5C16B-B732-4954-97F4-7B6A4E15A264}" type="datetimeFigureOut">
              <a:rPr lang="de-DE"/>
              <a:pPr>
                <a:defRPr/>
              </a:pPr>
              <a:t>22.02.2021</a:t>
            </a:fld>
            <a:endParaRPr lang="de-DE"/>
          </a:p>
        </p:txBody>
      </p:sp>
      <p:sp>
        <p:nvSpPr>
          <p:cNvPr id="4" name="Folienbildplatzhalt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9006" tIns="49503" rIns="99006" bIns="49503" rtlCol="0" anchor="ctr"/>
          <a:lstStyle/>
          <a:p>
            <a:pPr lvl="0"/>
            <a:endParaRPr lang="de-DE" noProof="0"/>
          </a:p>
        </p:txBody>
      </p:sp>
      <p:sp>
        <p:nvSpPr>
          <p:cNvPr id="5" name="Notizenplatzhalter 4"/>
          <p:cNvSpPr>
            <a:spLocks noGrp="1"/>
          </p:cNvSpPr>
          <p:nvPr>
            <p:ph type="body" sz="quarter" idx="3"/>
          </p:nvPr>
        </p:nvSpPr>
        <p:spPr>
          <a:xfrm>
            <a:off x="679467" y="4715408"/>
            <a:ext cx="5438748" cy="4467471"/>
          </a:xfrm>
          <a:prstGeom prst="rect">
            <a:avLst/>
          </a:prstGeom>
        </p:spPr>
        <p:txBody>
          <a:bodyPr vert="horz" lIns="99006" tIns="49503" rIns="99006" bIns="49503"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1" y="9430816"/>
            <a:ext cx="2945862" cy="495872"/>
          </a:xfrm>
          <a:prstGeom prst="rect">
            <a:avLst/>
          </a:prstGeom>
        </p:spPr>
        <p:txBody>
          <a:bodyPr vert="horz" lIns="99006" tIns="49503" rIns="99006" bIns="49503" rtlCol="0" anchor="b"/>
          <a:lstStyle>
            <a:lvl1pPr algn="l" fontAlgn="auto">
              <a:spcBef>
                <a:spcPts val="0"/>
              </a:spcBef>
              <a:spcAft>
                <a:spcPts val="0"/>
              </a:spcAft>
              <a:defRPr sz="13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50296" y="9430816"/>
            <a:ext cx="2945862" cy="495872"/>
          </a:xfrm>
          <a:prstGeom prst="rect">
            <a:avLst/>
          </a:prstGeom>
        </p:spPr>
        <p:txBody>
          <a:bodyPr vert="horz" lIns="99006" tIns="49503" rIns="99006" bIns="49503" rtlCol="0" anchor="b"/>
          <a:lstStyle>
            <a:lvl1pPr algn="r" fontAlgn="auto">
              <a:spcBef>
                <a:spcPts val="0"/>
              </a:spcBef>
              <a:spcAft>
                <a:spcPts val="0"/>
              </a:spcAft>
              <a:defRPr sz="1300" smtClean="0">
                <a:latin typeface="+mn-lt"/>
                <a:cs typeface="+mn-cs"/>
              </a:defRPr>
            </a:lvl1pPr>
          </a:lstStyle>
          <a:p>
            <a:pPr>
              <a:defRPr/>
            </a:pPr>
            <a:fld id="{F2FF91AF-C841-4A5D-8A44-D167F4ADC02B}" type="slidenum">
              <a:rPr lang="de-DE"/>
              <a:pPr>
                <a:defRPr/>
              </a:pPr>
              <a:t>‹Nr.›</a:t>
            </a:fld>
            <a:endParaRPr lang="de-DE"/>
          </a:p>
        </p:txBody>
      </p:sp>
    </p:spTree>
    <p:extLst>
      <p:ext uri="{BB962C8B-B14F-4D97-AF65-F5344CB8AC3E}">
        <p14:creationId xmlns:p14="http://schemas.microsoft.com/office/powerpoint/2010/main" val="1673743112"/>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elfolie">
    <p:bg>
      <p:bgPr>
        <a:solidFill>
          <a:schemeClr val="bg1"/>
        </a:solidFill>
        <a:effectLst/>
      </p:bgPr>
    </p:bg>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2268000"/>
            <a:ext cx="4572000" cy="887900"/>
          </a:xfrm>
          <a:prstGeom prst="rect">
            <a:avLst/>
          </a:prstGeom>
        </p:spPr>
      </p:pic>
      <p:pic>
        <p:nvPicPr>
          <p:cNvPr id="7"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20139" t="27493" r="20833"/>
          <a:stretch/>
        </p:blipFill>
        <p:spPr>
          <a:xfrm>
            <a:off x="2886649" y="5229200"/>
            <a:ext cx="3370701" cy="5796580"/>
          </a:xfrm>
          <a:prstGeom prst="rect">
            <a:avLst/>
          </a:prstGeom>
        </p:spPr>
      </p:pic>
    </p:spTree>
    <p:extLst>
      <p:ext uri="{BB962C8B-B14F-4D97-AF65-F5344CB8AC3E}">
        <p14:creationId xmlns:p14="http://schemas.microsoft.com/office/powerpoint/2010/main" val="28005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elfolie">
    <p:bg>
      <p:bgPr>
        <a:solidFill>
          <a:srgbClr val="123B48"/>
        </a:solidFill>
        <a:effectLst/>
      </p:bgPr>
    </p:bg>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96140"/>
            <a:ext cx="4248472" cy="1504668"/>
          </a:xfrm>
          <a:prstGeom prst="rect">
            <a:avLst/>
          </a:prstGeom>
        </p:spPr>
      </p:pic>
      <p:pic>
        <p:nvPicPr>
          <p:cNvPr id="4" name="Grafik 3"/>
          <p:cNvPicPr>
            <a:picLocks noChangeAspect="1"/>
          </p:cNvPicPr>
          <p:nvPr userDrawn="1"/>
        </p:nvPicPr>
        <p:blipFill rotWithShape="1">
          <a:blip r:embed="rId3" cstate="print">
            <a:extLst>
              <a:ext uri="{28A0092B-C50C-407E-A947-70E740481C1C}">
                <a14:useLocalDpi xmlns:a14="http://schemas.microsoft.com/office/drawing/2010/main" val="0"/>
              </a:ext>
            </a:extLst>
          </a:blip>
          <a:srcRect l="20139" t="27493" r="20833"/>
          <a:stretch/>
        </p:blipFill>
        <p:spPr>
          <a:xfrm>
            <a:off x="-1277888" y="1268760"/>
            <a:ext cx="6804248" cy="11701236"/>
          </a:xfrm>
          <a:prstGeom prst="rect">
            <a:avLst/>
          </a:prstGeom>
        </p:spPr>
      </p:pic>
    </p:spTree>
    <p:extLst>
      <p:ext uri="{BB962C8B-B14F-4D97-AF65-F5344CB8AC3E}">
        <p14:creationId xmlns:p14="http://schemas.microsoft.com/office/powerpoint/2010/main" val="184692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folie">
    <p:bg>
      <p:bgPr>
        <a:solidFill>
          <a:schemeClr val="bg1"/>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8614" y="652110"/>
            <a:ext cx="3175273" cy="616650"/>
          </a:xfrm>
          <a:prstGeom prst="rect">
            <a:avLst/>
          </a:prstGeom>
        </p:spPr>
      </p:pic>
      <p:pic>
        <p:nvPicPr>
          <p:cNvPr id="6" name="Grafik 5"/>
          <p:cNvPicPr>
            <a:picLocks noChangeAspect="1"/>
          </p:cNvPicPr>
          <p:nvPr userDrawn="1"/>
        </p:nvPicPr>
        <p:blipFill rotWithShape="1">
          <a:blip r:embed="rId3" cstate="print">
            <a:extLst>
              <a:ext uri="{28A0092B-C50C-407E-A947-70E740481C1C}">
                <a14:useLocalDpi xmlns:a14="http://schemas.microsoft.com/office/drawing/2010/main" val="0"/>
              </a:ext>
            </a:extLst>
          </a:blip>
          <a:srcRect l="20139" t="27493" r="20833"/>
          <a:stretch/>
        </p:blipFill>
        <p:spPr>
          <a:xfrm>
            <a:off x="-1277888" y="1268760"/>
            <a:ext cx="6804248" cy="11701236"/>
          </a:xfrm>
          <a:prstGeom prst="rect">
            <a:avLst/>
          </a:prstGeom>
        </p:spPr>
      </p:pic>
    </p:spTree>
    <p:extLst>
      <p:ext uri="{BB962C8B-B14F-4D97-AF65-F5344CB8AC3E}">
        <p14:creationId xmlns:p14="http://schemas.microsoft.com/office/powerpoint/2010/main" val="3859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251520" y="6356350"/>
            <a:ext cx="2057400" cy="365125"/>
          </a:xfrm>
        </p:spPr>
        <p:txBody>
          <a:bodyPr/>
          <a:lstStyle/>
          <a:p>
            <a:pPr>
              <a:defRPr/>
            </a:pPr>
            <a:endParaRPr lang="de-DE" dirty="0">
              <a:solidFill>
                <a:prstClr val="black">
                  <a:tint val="75000"/>
                </a:prstClr>
              </a:solidFill>
            </a:endParaRPr>
          </a:p>
        </p:txBody>
      </p:sp>
      <p:sp>
        <p:nvSpPr>
          <p:cNvPr id="6" name="Foliennummernplatzhalter 5"/>
          <p:cNvSpPr>
            <a:spLocks noGrp="1"/>
          </p:cNvSpPr>
          <p:nvPr>
            <p:ph type="sldNum" sz="quarter" idx="12"/>
          </p:nvPr>
        </p:nvSpPr>
        <p:spPr>
          <a:xfrm>
            <a:off x="6696100" y="6356350"/>
            <a:ext cx="2057400" cy="365125"/>
          </a:xfrm>
        </p:spPr>
        <p:txBody>
          <a:bodyPr/>
          <a:lstStyle/>
          <a:p>
            <a:fld id="{52C1136C-3078-D441-9A7E-379651575C76}" type="slidenum">
              <a:rPr lang="de-DE" smtClean="0"/>
              <a:t>‹Nr.›</a:t>
            </a:fld>
            <a:endParaRPr lang="de-DE" dirty="0"/>
          </a:p>
        </p:txBody>
      </p:sp>
      <p:sp>
        <p:nvSpPr>
          <p:cNvPr id="7" name="Rechteck 6"/>
          <p:cNvSpPr/>
          <p:nvPr userDrawn="1"/>
        </p:nvSpPr>
        <p:spPr>
          <a:xfrm>
            <a:off x="0" y="-27384"/>
            <a:ext cx="9144000" cy="817405"/>
          </a:xfrm>
          <a:prstGeom prst="rect">
            <a:avLst/>
          </a:prstGeom>
          <a:solidFill>
            <a:srgbClr val="123B48"/>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userDrawn="1"/>
        </p:nvSpPr>
        <p:spPr>
          <a:xfrm>
            <a:off x="0" y="-27384"/>
            <a:ext cx="9144000" cy="45719"/>
          </a:xfrm>
          <a:prstGeom prst="rect">
            <a:avLst/>
          </a:prstGeom>
          <a:solidFill>
            <a:srgbClr val="EA5B0C"/>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88640"/>
            <a:ext cx="1940273" cy="376750"/>
          </a:xfrm>
          <a:prstGeom prst="rect">
            <a:avLst/>
          </a:prstGeom>
        </p:spPr>
      </p:pic>
    </p:spTree>
    <p:extLst>
      <p:ext uri="{BB962C8B-B14F-4D97-AF65-F5344CB8AC3E}">
        <p14:creationId xmlns:p14="http://schemas.microsoft.com/office/powerpoint/2010/main" val="205517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251520" y="6356350"/>
            <a:ext cx="2057400" cy="365125"/>
          </a:xfrm>
        </p:spPr>
        <p:txBody>
          <a:bodyPr/>
          <a:lstStyle/>
          <a:p>
            <a:pPr>
              <a:defRPr/>
            </a:pPr>
            <a:endParaRPr lang="de-DE" dirty="0">
              <a:solidFill>
                <a:prstClr val="black">
                  <a:tint val="75000"/>
                </a:prstClr>
              </a:solidFill>
            </a:endParaRPr>
          </a:p>
        </p:txBody>
      </p:sp>
      <p:sp>
        <p:nvSpPr>
          <p:cNvPr id="6" name="Foliennummernplatzhalter 5"/>
          <p:cNvSpPr>
            <a:spLocks noGrp="1"/>
          </p:cNvSpPr>
          <p:nvPr>
            <p:ph type="sldNum" sz="quarter" idx="12"/>
          </p:nvPr>
        </p:nvSpPr>
        <p:spPr>
          <a:xfrm>
            <a:off x="6696100" y="6356350"/>
            <a:ext cx="2057400" cy="365125"/>
          </a:xfrm>
        </p:spPr>
        <p:txBody>
          <a:bodyPr/>
          <a:lstStyle/>
          <a:p>
            <a:fld id="{52C1136C-3078-D441-9A7E-379651575C76}" type="slidenum">
              <a:rPr lang="de-DE" smtClean="0"/>
              <a:t>‹Nr.›</a:t>
            </a:fld>
            <a:endParaRPr lang="de-DE" dirty="0"/>
          </a:p>
        </p:txBody>
      </p:sp>
      <p:sp>
        <p:nvSpPr>
          <p:cNvPr id="7" name="Rechteck 6"/>
          <p:cNvSpPr/>
          <p:nvPr userDrawn="1"/>
        </p:nvSpPr>
        <p:spPr>
          <a:xfrm>
            <a:off x="0" y="-27384"/>
            <a:ext cx="9144000" cy="817405"/>
          </a:xfrm>
          <a:prstGeom prst="rect">
            <a:avLst/>
          </a:prstGeom>
          <a:solidFill>
            <a:srgbClr val="123B48"/>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a:off x="2699792" y="332656"/>
            <a:ext cx="6264696" cy="338554"/>
          </a:xfrm>
          <a:prstGeom prst="rect">
            <a:avLst/>
          </a:prstGeom>
          <a:noFill/>
        </p:spPr>
        <p:txBody>
          <a:bodyPr wrap="square" rtlCol="0">
            <a:spAutoFit/>
          </a:bodyPr>
          <a:lstStyle/>
          <a:p>
            <a:pPr algn="r"/>
            <a:r>
              <a:rPr lang="de-DE" sz="1600" b="1" dirty="0">
                <a:solidFill>
                  <a:schemeClr val="bg1"/>
                </a:solidFill>
                <a:latin typeface="Calibri" charset="0"/>
                <a:ea typeface="Calibri" charset="0"/>
                <a:cs typeface="Calibri" charset="0"/>
              </a:rPr>
              <a:t>SEITENTITEL</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88640"/>
            <a:ext cx="1940273" cy="376750"/>
          </a:xfrm>
          <a:prstGeom prst="rect">
            <a:avLst/>
          </a:prstGeom>
        </p:spPr>
      </p:pic>
      <p:sp>
        <p:nvSpPr>
          <p:cNvPr id="13" name="Rechteck 12"/>
          <p:cNvSpPr/>
          <p:nvPr userDrawn="1"/>
        </p:nvSpPr>
        <p:spPr>
          <a:xfrm>
            <a:off x="0" y="-27384"/>
            <a:ext cx="9144000" cy="45719"/>
          </a:xfrm>
          <a:prstGeom prst="rect">
            <a:avLst/>
          </a:prstGeom>
          <a:solidFill>
            <a:srgbClr val="EA5B0C"/>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8867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A5A96-7648-7C41-A5CD-4790902FC32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3766643-36A0-BA4F-BD8C-3C3C58C813F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4C4B03B6-6D53-C246-807E-5BD90368E0C0}"/>
              </a:ext>
            </a:extLst>
          </p:cNvPr>
          <p:cNvSpPr>
            <a:spLocks noGrp="1"/>
          </p:cNvSpPr>
          <p:nvPr>
            <p:ph type="dt" sz="half" idx="10"/>
          </p:nvPr>
        </p:nvSpPr>
        <p:spPr/>
        <p:txBody>
          <a:bodyPr/>
          <a:lstStyle/>
          <a:p>
            <a:fld id="{03580FEC-45AF-8C4C-B9E0-86616343AC92}" type="datetimeFigureOut">
              <a:rPr lang="de-DE" smtClean="0"/>
              <a:t>22.02.2021</a:t>
            </a:fld>
            <a:endParaRPr lang="de-DE"/>
          </a:p>
        </p:txBody>
      </p:sp>
      <p:sp>
        <p:nvSpPr>
          <p:cNvPr id="5" name="Fußzeilenplatzhalter 4">
            <a:extLst>
              <a:ext uri="{FF2B5EF4-FFF2-40B4-BE49-F238E27FC236}">
                <a16:creationId xmlns:a16="http://schemas.microsoft.com/office/drawing/2014/main" id="{B91C7FB3-44AC-4F4D-8609-C3C633224B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842404-8BD6-4845-B3AD-E87AF97235B2}"/>
              </a:ext>
            </a:extLst>
          </p:cNvPr>
          <p:cNvSpPr>
            <a:spLocks noGrp="1"/>
          </p:cNvSpPr>
          <p:nvPr>
            <p:ph type="sldNum" sz="quarter" idx="12"/>
          </p:nvPr>
        </p:nvSpPr>
        <p:spPr/>
        <p:txBody>
          <a:bodyPr/>
          <a:lstStyle/>
          <a:p>
            <a:fld id="{A47D5BD2-4717-8243-9E29-11E82AB59740}" type="slidenum">
              <a:rPr lang="de-DE" smtClean="0"/>
              <a:t>‹Nr.›</a:t>
            </a:fld>
            <a:endParaRPr lang="de-DE"/>
          </a:p>
        </p:txBody>
      </p:sp>
    </p:spTree>
    <p:extLst>
      <p:ext uri="{BB962C8B-B14F-4D97-AF65-F5344CB8AC3E}">
        <p14:creationId xmlns:p14="http://schemas.microsoft.com/office/powerpoint/2010/main" val="445102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Calibri" charset="0"/>
                <a:ea typeface="Calibri" charset="0"/>
                <a:cs typeface="Calibri" charset="0"/>
              </a:defRPr>
            </a:lvl1pPr>
          </a:lstStyle>
          <a:p>
            <a:pPr>
              <a:defRPr/>
            </a:pPr>
            <a:endParaRPr lang="de-DE" dirty="0">
              <a:solidFill>
                <a:prstClr val="black">
                  <a:tint val="75000"/>
                </a:prstClr>
              </a:solidFill>
            </a:endParaRPr>
          </a:p>
        </p:txBody>
      </p:sp>
      <p:sp>
        <p:nvSpPr>
          <p:cNvPr id="6" name="Foliennummernplatzhalt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Calibri" charset="0"/>
                <a:ea typeface="Calibri" charset="0"/>
                <a:cs typeface="Calibri" charset="0"/>
              </a:defRPr>
            </a:lvl1pPr>
          </a:lstStyle>
          <a:p>
            <a:fld id="{52C1136C-3078-D441-9A7E-379651575C76}" type="slidenum">
              <a:rPr lang="de-DE" smtClean="0"/>
              <a:pPr/>
              <a:t>‹Nr.›</a:t>
            </a:fld>
            <a:endParaRPr lang="de-DE"/>
          </a:p>
        </p:txBody>
      </p:sp>
    </p:spTree>
    <p:extLst>
      <p:ext uri="{BB962C8B-B14F-4D97-AF65-F5344CB8AC3E}">
        <p14:creationId xmlns:p14="http://schemas.microsoft.com/office/powerpoint/2010/main" val="602523584"/>
      </p:ext>
    </p:extLst>
  </p:cSld>
  <p:clrMap bg1="lt1" tx1="dk1" bg2="lt2" tx2="dk2" accent1="accent1" accent2="accent2" accent3="accent3" accent4="accent4" accent5="accent5" accent6="accent6" hlink="hlink" folHlink="folHlink"/>
  <p:sldLayoutIdLst>
    <p:sldLayoutId id="2147483705" r:id="rId1"/>
    <p:sldLayoutId id="2147483708" r:id="rId2"/>
    <p:sldLayoutId id="2147483707" r:id="rId3"/>
    <p:sldLayoutId id="2147483709" r:id="rId4"/>
    <p:sldLayoutId id="2147483703" r:id="rId5"/>
    <p:sldLayoutId id="2147483710" r:id="rId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23528" y="2859473"/>
            <a:ext cx="4464496" cy="2554545"/>
          </a:xfrm>
          <a:prstGeom prst="rect">
            <a:avLst/>
          </a:prstGeom>
          <a:noFill/>
        </p:spPr>
        <p:txBody>
          <a:bodyPr wrap="square" rtlCol="0">
            <a:spAutoFit/>
          </a:bodyPr>
          <a:lstStyle/>
          <a:p>
            <a:pPr>
              <a:lnSpc>
                <a:spcPct val="100000"/>
              </a:lnSpc>
            </a:pPr>
            <a:r>
              <a:rPr lang="de-DE" sz="4000" b="1" dirty="0">
                <a:solidFill>
                  <a:schemeClr val="bg1"/>
                </a:solidFill>
                <a:latin typeface="Calibri" charset="0"/>
                <a:ea typeface="Calibri" charset="0"/>
                <a:cs typeface="Calibri" charset="0"/>
              </a:rPr>
              <a:t>Lektion 12 Wissenschaftliches Arbeiten an der IUBH – das Portfolio</a:t>
            </a:r>
          </a:p>
        </p:txBody>
      </p:sp>
    </p:spTree>
    <p:extLst>
      <p:ext uri="{BB962C8B-B14F-4D97-AF65-F5344CB8AC3E}">
        <p14:creationId xmlns:p14="http://schemas.microsoft.com/office/powerpoint/2010/main" val="98789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2C1136C-3078-D441-9A7E-379651575C76}" type="slidenum">
              <a:rPr lang="de-DE" smtClean="0"/>
              <a:t>2</a:t>
            </a:fld>
            <a:endParaRPr lang="de-DE"/>
          </a:p>
        </p:txBody>
      </p:sp>
      <p:sp>
        <p:nvSpPr>
          <p:cNvPr id="3" name="Textfeld 2"/>
          <p:cNvSpPr txBox="1"/>
          <p:nvPr/>
        </p:nvSpPr>
        <p:spPr>
          <a:xfrm>
            <a:off x="2699792" y="332656"/>
            <a:ext cx="6264696" cy="338554"/>
          </a:xfrm>
          <a:prstGeom prst="rect">
            <a:avLst/>
          </a:prstGeom>
          <a:noFill/>
        </p:spPr>
        <p:txBody>
          <a:bodyPr wrap="square" rtlCol="0">
            <a:spAutoFit/>
          </a:bodyPr>
          <a:lstStyle/>
          <a:p>
            <a:pPr algn="r"/>
            <a:r>
              <a:rPr lang="de-DE" sz="1600" b="1" dirty="0">
                <a:solidFill>
                  <a:srgbClr val="123B48"/>
                </a:solidFill>
                <a:latin typeface="Calibri" charset="0"/>
                <a:ea typeface="Calibri" charset="0"/>
                <a:cs typeface="Calibri" charset="0"/>
              </a:rPr>
              <a:t>SEITENTITEL</a:t>
            </a:r>
          </a:p>
        </p:txBody>
      </p:sp>
      <p:sp>
        <p:nvSpPr>
          <p:cNvPr id="5" name="Rechteck 4">
            <a:extLst>
              <a:ext uri="{FF2B5EF4-FFF2-40B4-BE49-F238E27FC236}">
                <a16:creationId xmlns:a16="http://schemas.microsoft.com/office/drawing/2014/main" id="{DDE90E43-596E-464A-814E-022708064B3C}"/>
              </a:ext>
            </a:extLst>
          </p:cNvPr>
          <p:cNvSpPr/>
          <p:nvPr/>
        </p:nvSpPr>
        <p:spPr>
          <a:xfrm>
            <a:off x="413792" y="1448884"/>
            <a:ext cx="7254552" cy="3604448"/>
          </a:xfrm>
          <a:prstGeom prst="rect">
            <a:avLst/>
          </a:prstGeom>
        </p:spPr>
        <p:txBody>
          <a:bodyPr wrap="square">
            <a:spAutoFit/>
          </a:bodyPr>
          <a:lstStyle/>
          <a:p>
            <a:pPr>
              <a:lnSpc>
                <a:spcPct val="150000"/>
              </a:lnSpc>
              <a:spcAft>
                <a:spcPts val="900"/>
              </a:spcAft>
              <a:tabLst>
                <a:tab pos="288290" algn="l"/>
              </a:tabLst>
            </a:pPr>
            <a:r>
              <a:rPr lang="de-DE" b="1" dirty="0" err="1"/>
              <a:t>Workbookaufgabe</a:t>
            </a:r>
            <a:r>
              <a:rPr lang="de-DE" b="1" dirty="0"/>
              <a:t> L12:</a:t>
            </a:r>
            <a:endParaRPr lang="de-DE" dirty="0">
              <a:solidFill>
                <a:srgbClr val="093236"/>
              </a:solidFill>
              <a:latin typeface="Fira Sans Light" panose="020B0403050000020004" pitchFamily="34" charset="0"/>
              <a:ea typeface="Fira Sans" panose="020B0503050000020004" pitchFamily="34" charset="0"/>
              <a:cs typeface="Calibri" panose="020F0502020204030204" pitchFamily="34" charset="0"/>
            </a:endParaRPr>
          </a:p>
          <a:p>
            <a:pPr algn="just">
              <a:lnSpc>
                <a:spcPct val="150000"/>
              </a:lnSpc>
              <a:spcAft>
                <a:spcPts val="900"/>
              </a:spcAft>
              <a:tabLst>
                <a:tab pos="288290" algn="l"/>
              </a:tabLst>
            </a:pPr>
            <a:r>
              <a:rPr lang="de-DE" dirty="0">
                <a:solidFill>
                  <a:srgbClr val="093236"/>
                </a:solidFill>
                <a:latin typeface="Fira Sans Light" panose="020B0403050000020004" pitchFamily="34" charset="0"/>
                <a:cs typeface="Calibri" panose="020F0502020204030204" pitchFamily="34" charset="0"/>
              </a:rPr>
              <a:t>Bitte erstelle für den Gegenstand Deines Fachbereiches eine Themenidee für ein Produkt. Erstelle nun mit Hilfe von PowerPoint die Folien im Rahmen der definierten Meilensteine. Der finale Umfang dieser Übungsaufgabe ist eine Präsentation mit vier beispielhaft skizzierten Meilensteinen und dem formulierten Thema bzw. der Konzeptidee.  </a:t>
            </a:r>
          </a:p>
          <a:p>
            <a:pPr>
              <a:lnSpc>
                <a:spcPct val="150000"/>
              </a:lnSpc>
              <a:spcAft>
                <a:spcPts val="900"/>
              </a:spcAft>
              <a:tabLst>
                <a:tab pos="288290" algn="l"/>
              </a:tabLst>
            </a:pPr>
            <a:r>
              <a:rPr lang="de-DE" dirty="0">
                <a:solidFill>
                  <a:srgbClr val="093236"/>
                </a:solidFill>
                <a:latin typeface="Fira Sans Light" panose="020B0403050000020004" pitchFamily="34" charset="0"/>
                <a:ea typeface="Fira Sans" panose="020B0503050000020004" pitchFamily="34" charset="0"/>
                <a:cs typeface="Calibri" panose="020F0502020204030204" pitchFamily="34" charset="0"/>
              </a:rPr>
              <a:t>Beginne auf der nächsten Seite!</a:t>
            </a:r>
            <a:endParaRPr lang="de-DE" sz="1800" dirty="0">
              <a:solidFill>
                <a:srgbClr val="093236"/>
              </a:solidFill>
              <a:effectLst/>
              <a:latin typeface="Fira Sans Light" panose="020B0403050000020004" pitchFamily="34" charset="0"/>
              <a:ea typeface="Fira Sans" panose="020B0503050000020004" pitchFamily="34" charset="0"/>
              <a:cs typeface="Calibri" panose="020F0502020204030204" pitchFamily="34" charset="0"/>
            </a:endParaRPr>
          </a:p>
        </p:txBody>
      </p:sp>
    </p:spTree>
    <p:extLst>
      <p:ext uri="{BB962C8B-B14F-4D97-AF65-F5344CB8AC3E}">
        <p14:creationId xmlns:p14="http://schemas.microsoft.com/office/powerpoint/2010/main" val="5574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F3FB53-2378-5748-86F0-69562402CB3C}"/>
              </a:ext>
            </a:extLst>
          </p:cNvPr>
          <p:cNvSpPr>
            <a:spLocks noGrp="1"/>
          </p:cNvSpPr>
          <p:nvPr>
            <p:ph type="ctrTitle"/>
          </p:nvPr>
        </p:nvSpPr>
        <p:spPr/>
        <p:txBody>
          <a:bodyPr anchor="t"/>
          <a:lstStyle/>
          <a:p>
            <a:r>
              <a:rPr lang="de-DE" dirty="0">
                <a:solidFill>
                  <a:schemeClr val="accent2">
                    <a:lumMod val="75000"/>
                  </a:schemeClr>
                </a:solidFill>
              </a:rPr>
              <a:t>Einführung in das wissenschaftliche Arbeiten</a:t>
            </a:r>
            <a:br>
              <a:rPr lang="de-DE" b="1" dirty="0"/>
            </a:br>
            <a:endParaRPr lang="de-DE" b="1" dirty="0"/>
          </a:p>
        </p:txBody>
      </p:sp>
      <p:sp>
        <p:nvSpPr>
          <p:cNvPr id="4" name="Rechteck 3">
            <a:extLst>
              <a:ext uri="{FF2B5EF4-FFF2-40B4-BE49-F238E27FC236}">
                <a16:creationId xmlns:a16="http://schemas.microsoft.com/office/drawing/2014/main" id="{5301A601-6BF2-44FD-87DE-1D20B1882907}"/>
              </a:ext>
            </a:extLst>
          </p:cNvPr>
          <p:cNvSpPr/>
          <p:nvPr/>
        </p:nvSpPr>
        <p:spPr>
          <a:xfrm>
            <a:off x="0" y="3475037"/>
            <a:ext cx="9144000" cy="1089075"/>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 name="Untertitel 2">
            <a:extLst>
              <a:ext uri="{FF2B5EF4-FFF2-40B4-BE49-F238E27FC236}">
                <a16:creationId xmlns:a16="http://schemas.microsoft.com/office/drawing/2014/main" id="{5D4B7D74-FF44-A04E-AE54-B5746EE8C0A0}"/>
              </a:ext>
            </a:extLst>
          </p:cNvPr>
          <p:cNvSpPr>
            <a:spLocks noGrp="1"/>
          </p:cNvSpPr>
          <p:nvPr>
            <p:ph type="subTitle" idx="1"/>
          </p:nvPr>
        </p:nvSpPr>
        <p:spPr>
          <a:xfrm>
            <a:off x="1143000" y="3602038"/>
            <a:ext cx="6858000" cy="835074"/>
          </a:xfrm>
          <a:ln/>
        </p:spPr>
        <p:style>
          <a:lnRef idx="3">
            <a:schemeClr val="lt1"/>
          </a:lnRef>
          <a:fillRef idx="1">
            <a:schemeClr val="accent5"/>
          </a:fillRef>
          <a:effectRef idx="1">
            <a:schemeClr val="accent5"/>
          </a:effectRef>
          <a:fontRef idx="minor">
            <a:schemeClr val="lt1"/>
          </a:fontRef>
        </p:style>
        <p:txBody>
          <a:bodyPr/>
          <a:lstStyle/>
          <a:p>
            <a:r>
              <a:rPr lang="de-DE" b="1" dirty="0">
                <a:solidFill>
                  <a:schemeClr val="tx2">
                    <a:lumMod val="75000"/>
                  </a:schemeClr>
                </a:solidFill>
              </a:rPr>
              <a:t>Projekt:</a:t>
            </a:r>
          </a:p>
          <a:p>
            <a:r>
              <a:rPr lang="de-DE" dirty="0">
                <a:solidFill>
                  <a:schemeClr val="tx2">
                    <a:lumMod val="75000"/>
                  </a:schemeClr>
                </a:solidFill>
              </a:rPr>
              <a:t>Die Entwicklung einer </a:t>
            </a:r>
            <a:r>
              <a:rPr lang="de-DE" dirty="0" err="1">
                <a:solidFill>
                  <a:schemeClr val="tx2">
                    <a:lumMod val="75000"/>
                  </a:schemeClr>
                </a:solidFill>
              </a:rPr>
              <a:t>To</a:t>
            </a:r>
            <a:r>
              <a:rPr lang="de-DE" dirty="0">
                <a:solidFill>
                  <a:schemeClr val="tx2">
                    <a:lumMod val="75000"/>
                  </a:schemeClr>
                </a:solidFill>
              </a:rPr>
              <a:t>-Do Applikation</a:t>
            </a:r>
          </a:p>
        </p:txBody>
      </p:sp>
    </p:spTree>
    <p:extLst>
      <p:ext uri="{BB962C8B-B14F-4D97-AF65-F5344CB8AC3E}">
        <p14:creationId xmlns:p14="http://schemas.microsoft.com/office/powerpoint/2010/main" val="199592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E4010E-47DD-4B2D-86EE-F91711113839}"/>
              </a:ext>
            </a:extLst>
          </p:cNvPr>
          <p:cNvSpPr>
            <a:spLocks noGrp="1"/>
          </p:cNvSpPr>
          <p:nvPr>
            <p:ph type="ctrTitle"/>
          </p:nvPr>
        </p:nvSpPr>
        <p:spPr>
          <a:xfrm>
            <a:off x="388899" y="1249566"/>
            <a:ext cx="8126451" cy="790786"/>
          </a:xfrm>
        </p:spPr>
        <p:txBody>
          <a:bodyPr anchor="t"/>
          <a:lstStyle/>
          <a:p>
            <a:pPr algn="l"/>
            <a:r>
              <a:rPr lang="de-DE" dirty="0">
                <a:solidFill>
                  <a:schemeClr val="accent2">
                    <a:lumMod val="75000"/>
                  </a:schemeClr>
                </a:solidFill>
              </a:rPr>
              <a:t>Inhalt:</a:t>
            </a:r>
          </a:p>
        </p:txBody>
      </p:sp>
      <p:sp>
        <p:nvSpPr>
          <p:cNvPr id="3" name="Untertitel 2">
            <a:extLst>
              <a:ext uri="{FF2B5EF4-FFF2-40B4-BE49-F238E27FC236}">
                <a16:creationId xmlns:a16="http://schemas.microsoft.com/office/drawing/2014/main" id="{BB78227C-FE51-4707-A0B4-99951AF70F96}"/>
              </a:ext>
            </a:extLst>
          </p:cNvPr>
          <p:cNvSpPr>
            <a:spLocks noGrp="1"/>
          </p:cNvSpPr>
          <p:nvPr>
            <p:ph type="subTitle" idx="1"/>
          </p:nvPr>
        </p:nvSpPr>
        <p:spPr>
          <a:xfrm>
            <a:off x="388899" y="2134795"/>
            <a:ext cx="7434064" cy="3180550"/>
          </a:xfrm>
        </p:spPr>
        <p:txBody>
          <a:bodyPr/>
          <a:lstStyle/>
          <a:p>
            <a:pPr marL="285750" indent="-285750" algn="l">
              <a:lnSpc>
                <a:spcPct val="150000"/>
              </a:lnSpc>
              <a:buFont typeface="Courier New" panose="02070309020205020404" pitchFamily="49" charset="0"/>
              <a:buChar char="o"/>
            </a:pPr>
            <a:r>
              <a:rPr lang="de-DE" sz="2000" dirty="0">
                <a:solidFill>
                  <a:schemeClr val="tx2">
                    <a:lumMod val="75000"/>
                  </a:schemeClr>
                </a:solidFill>
              </a:rPr>
              <a:t>Die </a:t>
            </a:r>
            <a:r>
              <a:rPr lang="de-DE" sz="2000" dirty="0" err="1">
                <a:solidFill>
                  <a:schemeClr val="tx2">
                    <a:lumMod val="75000"/>
                  </a:schemeClr>
                </a:solidFill>
              </a:rPr>
              <a:t>entwicklung</a:t>
            </a:r>
            <a:r>
              <a:rPr lang="de-DE" sz="2000" dirty="0">
                <a:solidFill>
                  <a:schemeClr val="tx2">
                    <a:lumMod val="75000"/>
                  </a:schemeClr>
                </a:solidFill>
              </a:rPr>
              <a:t> einer </a:t>
            </a:r>
            <a:r>
              <a:rPr lang="de-DE" sz="2000" dirty="0" err="1">
                <a:solidFill>
                  <a:schemeClr val="tx2">
                    <a:lumMod val="75000"/>
                  </a:schemeClr>
                </a:solidFill>
              </a:rPr>
              <a:t>To</a:t>
            </a:r>
            <a:r>
              <a:rPr lang="de-DE" sz="2000" dirty="0">
                <a:solidFill>
                  <a:schemeClr val="tx2">
                    <a:lumMod val="75000"/>
                  </a:schemeClr>
                </a:solidFill>
              </a:rPr>
              <a:t>-Do Applikation mit ihren Meilensteinen</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Server Logik</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Client Logik</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User-Interface</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Verfügbar machen (</a:t>
            </a:r>
            <a:r>
              <a:rPr lang="de-DE" sz="1700" dirty="0" err="1">
                <a:solidFill>
                  <a:schemeClr val="tx2">
                    <a:lumMod val="75000"/>
                  </a:schemeClr>
                </a:solidFill>
              </a:rPr>
              <a:t>Deployment</a:t>
            </a:r>
            <a:r>
              <a:rPr lang="de-DE" sz="1700" dirty="0">
                <a:solidFill>
                  <a:schemeClr val="tx2">
                    <a:lumMod val="75000"/>
                  </a:schemeClr>
                </a:solidFill>
              </a:rPr>
              <a:t>)</a:t>
            </a:r>
          </a:p>
          <a:p>
            <a:pPr marL="285750" indent="-285750" algn="l">
              <a:buFont typeface="Courier New" panose="02070309020205020404" pitchFamily="49" charset="0"/>
              <a:buChar char="o"/>
            </a:pPr>
            <a:endParaRPr lang="de-DE" sz="2000" dirty="0">
              <a:solidFill>
                <a:schemeClr val="tx2">
                  <a:lumMod val="75000"/>
                </a:schemeClr>
              </a:solidFill>
            </a:endParaRPr>
          </a:p>
          <a:p>
            <a:pPr marL="285750" indent="-285750" algn="l">
              <a:buFont typeface="Courier New" panose="02070309020205020404" pitchFamily="49" charset="0"/>
              <a:buChar char="o"/>
            </a:pPr>
            <a:endParaRPr lang="de-DE" sz="2000" dirty="0">
              <a:solidFill>
                <a:schemeClr val="tx2">
                  <a:lumMod val="75000"/>
                </a:schemeClr>
              </a:solidFill>
            </a:endParaRPr>
          </a:p>
          <a:p>
            <a:pPr marL="628650" lvl="1" indent="-285750" algn="l">
              <a:buFont typeface="Courier New" panose="02070309020205020404" pitchFamily="49" charset="0"/>
              <a:buChar char="o"/>
            </a:pPr>
            <a:endParaRPr lang="de-DE" dirty="0">
              <a:solidFill>
                <a:schemeClr val="tx2">
                  <a:lumMod val="75000"/>
                </a:schemeClr>
              </a:solidFill>
            </a:endParaRPr>
          </a:p>
        </p:txBody>
      </p:sp>
      <p:sp>
        <p:nvSpPr>
          <p:cNvPr id="4" name="Foliennummernplatzhalter 3">
            <a:extLst>
              <a:ext uri="{FF2B5EF4-FFF2-40B4-BE49-F238E27FC236}">
                <a16:creationId xmlns:a16="http://schemas.microsoft.com/office/drawing/2014/main" id="{3BF31F88-32A9-4A3F-BC7C-9619946F6FF2}"/>
              </a:ext>
            </a:extLst>
          </p:cNvPr>
          <p:cNvSpPr>
            <a:spLocks noGrp="1"/>
          </p:cNvSpPr>
          <p:nvPr>
            <p:ph type="sldNum" sz="quarter" idx="12"/>
          </p:nvPr>
        </p:nvSpPr>
        <p:spPr/>
        <p:txBody>
          <a:bodyPr/>
          <a:lstStyle/>
          <a:p>
            <a:fld id="{A47D5BD2-4717-8243-9E29-11E82AB59740}" type="slidenum">
              <a:rPr lang="de-DE" smtClean="0"/>
              <a:t>4</a:t>
            </a:fld>
            <a:endParaRPr lang="de-DE"/>
          </a:p>
        </p:txBody>
      </p:sp>
      <p:sp>
        <p:nvSpPr>
          <p:cNvPr id="5" name="Gleichschenkliges Dreieck 4">
            <a:extLst>
              <a:ext uri="{FF2B5EF4-FFF2-40B4-BE49-F238E27FC236}">
                <a16:creationId xmlns:a16="http://schemas.microsoft.com/office/drawing/2014/main" id="{A604B50A-DF12-4EB4-A49D-254BB04DCAC1}"/>
              </a:ext>
            </a:extLst>
          </p:cNvPr>
          <p:cNvSpPr/>
          <p:nvPr/>
        </p:nvSpPr>
        <p:spPr>
          <a:xfrm>
            <a:off x="2180848" y="3257678"/>
            <a:ext cx="144016" cy="144016"/>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7" name="Gleichschenkliges Dreieck 6">
            <a:extLst>
              <a:ext uri="{FF2B5EF4-FFF2-40B4-BE49-F238E27FC236}">
                <a16:creationId xmlns:a16="http://schemas.microsoft.com/office/drawing/2014/main" id="{CEA81FBC-C3B8-4E0D-A852-D52012E19EFF}"/>
              </a:ext>
            </a:extLst>
          </p:cNvPr>
          <p:cNvSpPr/>
          <p:nvPr/>
        </p:nvSpPr>
        <p:spPr>
          <a:xfrm>
            <a:off x="4064512" y="4174602"/>
            <a:ext cx="144016" cy="144016"/>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8" name="Gleichschenkliges Dreieck 7">
            <a:extLst>
              <a:ext uri="{FF2B5EF4-FFF2-40B4-BE49-F238E27FC236}">
                <a16:creationId xmlns:a16="http://schemas.microsoft.com/office/drawing/2014/main" id="{571F68D9-B46C-4563-848C-36BF0F77CB3A}"/>
              </a:ext>
            </a:extLst>
          </p:cNvPr>
          <p:cNvSpPr/>
          <p:nvPr/>
        </p:nvSpPr>
        <p:spPr>
          <a:xfrm>
            <a:off x="2232312" y="2834648"/>
            <a:ext cx="144016" cy="144016"/>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9" name="Gleichschenkliges Dreieck 8">
            <a:extLst>
              <a:ext uri="{FF2B5EF4-FFF2-40B4-BE49-F238E27FC236}">
                <a16:creationId xmlns:a16="http://schemas.microsoft.com/office/drawing/2014/main" id="{CADFF1EB-6423-41DA-8BF6-7475D54530D0}"/>
              </a:ext>
            </a:extLst>
          </p:cNvPr>
          <p:cNvSpPr/>
          <p:nvPr/>
        </p:nvSpPr>
        <p:spPr>
          <a:xfrm>
            <a:off x="2435756" y="3716140"/>
            <a:ext cx="144016" cy="144016"/>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9549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E4010E-47DD-4B2D-86EE-F91711113839}"/>
              </a:ext>
            </a:extLst>
          </p:cNvPr>
          <p:cNvSpPr>
            <a:spLocks noGrp="1"/>
          </p:cNvSpPr>
          <p:nvPr>
            <p:ph type="ctrTitle"/>
          </p:nvPr>
        </p:nvSpPr>
        <p:spPr>
          <a:xfrm>
            <a:off x="388899" y="1249566"/>
            <a:ext cx="8431573" cy="790786"/>
          </a:xfrm>
        </p:spPr>
        <p:txBody>
          <a:bodyPr anchor="t"/>
          <a:lstStyle/>
          <a:p>
            <a:pPr algn="l"/>
            <a:r>
              <a:rPr lang="de-DE" sz="4000" dirty="0">
                <a:solidFill>
                  <a:schemeClr val="accent2">
                    <a:lumMod val="75000"/>
                  </a:schemeClr>
                </a:solidFill>
              </a:rPr>
              <a:t>Die Entwicklung einer </a:t>
            </a:r>
            <a:r>
              <a:rPr lang="de-DE" sz="4000" dirty="0" err="1">
                <a:solidFill>
                  <a:schemeClr val="accent2">
                    <a:lumMod val="75000"/>
                  </a:schemeClr>
                </a:solidFill>
              </a:rPr>
              <a:t>To</a:t>
            </a:r>
            <a:r>
              <a:rPr lang="de-DE" sz="4000" dirty="0">
                <a:solidFill>
                  <a:schemeClr val="accent2">
                    <a:lumMod val="75000"/>
                  </a:schemeClr>
                </a:solidFill>
              </a:rPr>
              <a:t>-Do Applikation</a:t>
            </a:r>
          </a:p>
        </p:txBody>
      </p:sp>
      <p:sp>
        <p:nvSpPr>
          <p:cNvPr id="3" name="Untertitel 2">
            <a:extLst>
              <a:ext uri="{FF2B5EF4-FFF2-40B4-BE49-F238E27FC236}">
                <a16:creationId xmlns:a16="http://schemas.microsoft.com/office/drawing/2014/main" id="{BB78227C-FE51-4707-A0B4-99951AF70F96}"/>
              </a:ext>
            </a:extLst>
          </p:cNvPr>
          <p:cNvSpPr>
            <a:spLocks noGrp="1"/>
          </p:cNvSpPr>
          <p:nvPr>
            <p:ph type="subTitle" idx="1"/>
          </p:nvPr>
        </p:nvSpPr>
        <p:spPr>
          <a:xfrm>
            <a:off x="395536" y="2105053"/>
            <a:ext cx="7434064" cy="3180550"/>
          </a:xfrm>
        </p:spPr>
        <p:style>
          <a:lnRef idx="1">
            <a:schemeClr val="accent3"/>
          </a:lnRef>
          <a:fillRef idx="2">
            <a:schemeClr val="accent3"/>
          </a:fillRef>
          <a:effectRef idx="1">
            <a:schemeClr val="accent3"/>
          </a:effectRef>
          <a:fontRef idx="minor">
            <a:schemeClr val="dk1"/>
          </a:fontRef>
        </p:style>
        <p:txBody>
          <a:bodyPr/>
          <a:lstStyle/>
          <a:p>
            <a:pPr marL="285750" indent="-285750" algn="l">
              <a:lnSpc>
                <a:spcPct val="150000"/>
              </a:lnSpc>
              <a:buFont typeface="Courier New" panose="02070309020205020404" pitchFamily="49" charset="0"/>
              <a:buChar char="o"/>
            </a:pPr>
            <a:r>
              <a:rPr lang="de-DE" sz="2000" dirty="0">
                <a:solidFill>
                  <a:schemeClr val="tx2">
                    <a:lumMod val="75000"/>
                  </a:schemeClr>
                </a:solidFill>
              </a:rPr>
              <a:t>Die Entwicklung der Applikation verfolgt die Ziele:</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Anwendung der Theorie in der Praxis: Server-Programmierung, Datenbank Integration, User Interface…</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Demonstration der Fertigkeiten in der Web-Entwicklung</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Arbeitsweise des Entwicklers näher bringen</a:t>
            </a:r>
          </a:p>
          <a:p>
            <a:pPr algn="l">
              <a:spcBef>
                <a:spcPts val="3000"/>
              </a:spcBef>
            </a:pPr>
            <a:endParaRPr lang="de-DE" dirty="0">
              <a:solidFill>
                <a:schemeClr val="tx2">
                  <a:lumMod val="75000"/>
                </a:schemeClr>
              </a:solidFill>
            </a:endParaRPr>
          </a:p>
        </p:txBody>
      </p:sp>
      <p:sp>
        <p:nvSpPr>
          <p:cNvPr id="4" name="Foliennummernplatzhalter 3">
            <a:extLst>
              <a:ext uri="{FF2B5EF4-FFF2-40B4-BE49-F238E27FC236}">
                <a16:creationId xmlns:a16="http://schemas.microsoft.com/office/drawing/2014/main" id="{3BF31F88-32A9-4A3F-BC7C-9619946F6FF2}"/>
              </a:ext>
            </a:extLst>
          </p:cNvPr>
          <p:cNvSpPr>
            <a:spLocks noGrp="1"/>
          </p:cNvSpPr>
          <p:nvPr>
            <p:ph type="sldNum" sz="quarter" idx="12"/>
          </p:nvPr>
        </p:nvSpPr>
        <p:spPr/>
        <p:txBody>
          <a:bodyPr/>
          <a:lstStyle/>
          <a:p>
            <a:fld id="{A47D5BD2-4717-8243-9E29-11E82AB59740}" type="slidenum">
              <a:rPr lang="de-DE" smtClean="0"/>
              <a:t>5</a:t>
            </a:fld>
            <a:endParaRPr lang="de-DE"/>
          </a:p>
        </p:txBody>
      </p:sp>
    </p:spTree>
    <p:extLst>
      <p:ext uri="{BB962C8B-B14F-4D97-AF65-F5344CB8AC3E}">
        <p14:creationId xmlns:p14="http://schemas.microsoft.com/office/powerpoint/2010/main" val="238979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E4010E-47DD-4B2D-86EE-F91711113839}"/>
              </a:ext>
            </a:extLst>
          </p:cNvPr>
          <p:cNvSpPr>
            <a:spLocks noGrp="1"/>
          </p:cNvSpPr>
          <p:nvPr>
            <p:ph type="ctrTitle"/>
          </p:nvPr>
        </p:nvSpPr>
        <p:spPr>
          <a:xfrm>
            <a:off x="388899" y="1249566"/>
            <a:ext cx="8126451" cy="790786"/>
          </a:xfrm>
        </p:spPr>
        <p:txBody>
          <a:bodyPr anchor="t"/>
          <a:lstStyle/>
          <a:p>
            <a:pPr algn="l"/>
            <a:r>
              <a:rPr lang="de-DE" dirty="0">
                <a:solidFill>
                  <a:schemeClr val="accent2">
                    <a:lumMod val="75000"/>
                  </a:schemeClr>
                </a:solidFill>
              </a:rPr>
              <a:t>Server Logik</a:t>
            </a:r>
          </a:p>
        </p:txBody>
      </p:sp>
      <p:sp>
        <p:nvSpPr>
          <p:cNvPr id="3" name="Untertitel 2">
            <a:extLst>
              <a:ext uri="{FF2B5EF4-FFF2-40B4-BE49-F238E27FC236}">
                <a16:creationId xmlns:a16="http://schemas.microsoft.com/office/drawing/2014/main" id="{BB78227C-FE51-4707-A0B4-99951AF70F96}"/>
              </a:ext>
            </a:extLst>
          </p:cNvPr>
          <p:cNvSpPr>
            <a:spLocks noGrp="1"/>
          </p:cNvSpPr>
          <p:nvPr>
            <p:ph type="subTitle" idx="1"/>
          </p:nvPr>
        </p:nvSpPr>
        <p:spPr>
          <a:xfrm>
            <a:off x="395536" y="2105053"/>
            <a:ext cx="7434064" cy="3180550"/>
          </a:xfrm>
        </p:spPr>
        <p:txBody>
          <a:bodyPr/>
          <a:lstStyle/>
          <a:p>
            <a:pPr marL="285750" indent="-285750" algn="l">
              <a:buFont typeface="Courier New" panose="02070309020205020404" pitchFamily="49" charset="0"/>
              <a:buChar char="o"/>
            </a:pPr>
            <a:r>
              <a:rPr lang="de-DE" sz="2000" dirty="0">
                <a:solidFill>
                  <a:schemeClr val="tx2">
                    <a:lumMod val="75000"/>
                  </a:schemeClr>
                </a:solidFill>
              </a:rPr>
              <a:t>Implementierung des Servers mit </a:t>
            </a:r>
            <a:r>
              <a:rPr lang="de-DE" sz="2000" dirty="0" err="1">
                <a:solidFill>
                  <a:schemeClr val="tx2">
                    <a:lumMod val="75000"/>
                  </a:schemeClr>
                </a:solidFill>
              </a:rPr>
              <a:t>nodeJS</a:t>
            </a:r>
            <a:endParaRPr lang="de-DE" sz="2000" dirty="0">
              <a:solidFill>
                <a:schemeClr val="tx2">
                  <a:lumMod val="75000"/>
                </a:schemeClr>
              </a:solidFill>
            </a:endParaRPr>
          </a:p>
          <a:p>
            <a:pPr marL="285750" indent="-285750" algn="l">
              <a:buFont typeface="Courier New" panose="02070309020205020404" pitchFamily="49" charset="0"/>
              <a:buChar char="o"/>
            </a:pPr>
            <a:r>
              <a:rPr lang="de-DE" sz="2000" dirty="0">
                <a:solidFill>
                  <a:schemeClr val="tx2">
                    <a:lumMod val="75000"/>
                  </a:schemeClr>
                </a:solidFill>
              </a:rPr>
              <a:t>Die Implementierung der Server-Logik richtet sich nach dem Prinzip des Model-View-Controller</a:t>
            </a:r>
          </a:p>
          <a:p>
            <a:pPr marL="628650" lvl="1" indent="-285750" algn="l">
              <a:buFont typeface="Courier New" panose="02070309020205020404" pitchFamily="49" charset="0"/>
              <a:buChar char="o"/>
            </a:pPr>
            <a:endParaRPr lang="de-DE" dirty="0">
              <a:solidFill>
                <a:schemeClr val="tx2">
                  <a:lumMod val="75000"/>
                </a:schemeClr>
              </a:solidFill>
            </a:endParaRPr>
          </a:p>
        </p:txBody>
      </p:sp>
      <p:sp>
        <p:nvSpPr>
          <p:cNvPr id="4" name="Foliennummernplatzhalter 3">
            <a:extLst>
              <a:ext uri="{FF2B5EF4-FFF2-40B4-BE49-F238E27FC236}">
                <a16:creationId xmlns:a16="http://schemas.microsoft.com/office/drawing/2014/main" id="{3BF31F88-32A9-4A3F-BC7C-9619946F6FF2}"/>
              </a:ext>
            </a:extLst>
          </p:cNvPr>
          <p:cNvSpPr>
            <a:spLocks noGrp="1"/>
          </p:cNvSpPr>
          <p:nvPr>
            <p:ph type="sldNum" sz="quarter" idx="12"/>
          </p:nvPr>
        </p:nvSpPr>
        <p:spPr/>
        <p:txBody>
          <a:bodyPr/>
          <a:lstStyle/>
          <a:p>
            <a:fld id="{A47D5BD2-4717-8243-9E29-11E82AB59740}" type="slidenum">
              <a:rPr lang="de-DE" smtClean="0"/>
              <a:t>6</a:t>
            </a:fld>
            <a:endParaRPr lang="de-DE"/>
          </a:p>
        </p:txBody>
      </p:sp>
      <p:pic>
        <p:nvPicPr>
          <p:cNvPr id="6" name="Grafik 5" descr="Ein Bild, das Text, Elektronik enthält.&#10;&#10;Automatisch generierte Beschreibung">
            <a:extLst>
              <a:ext uri="{FF2B5EF4-FFF2-40B4-BE49-F238E27FC236}">
                <a16:creationId xmlns:a16="http://schemas.microsoft.com/office/drawing/2014/main" id="{67BC5E15-23FE-45D0-92F9-4B5C96715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095837"/>
            <a:ext cx="4721107" cy="2083926"/>
          </a:xfrm>
          <a:prstGeom prst="rect">
            <a:avLst/>
          </a:prstGeom>
        </p:spPr>
      </p:pic>
      <p:sp>
        <p:nvSpPr>
          <p:cNvPr id="7" name="Textfeld 6">
            <a:extLst>
              <a:ext uri="{FF2B5EF4-FFF2-40B4-BE49-F238E27FC236}">
                <a16:creationId xmlns:a16="http://schemas.microsoft.com/office/drawing/2014/main" id="{7A6A0834-DFA7-4D68-A026-102225D6A146}"/>
              </a:ext>
            </a:extLst>
          </p:cNvPr>
          <p:cNvSpPr txBox="1"/>
          <p:nvPr/>
        </p:nvSpPr>
        <p:spPr>
          <a:xfrm>
            <a:off x="4932040" y="4516388"/>
            <a:ext cx="1296144" cy="646331"/>
          </a:xfrm>
          <a:prstGeom prst="rect">
            <a:avLst/>
          </a:prstGeom>
          <a:noFill/>
        </p:spPr>
        <p:txBody>
          <a:bodyPr wrap="square" rtlCol="0">
            <a:spAutoFit/>
          </a:bodyPr>
          <a:lstStyle/>
          <a:p>
            <a:r>
              <a:rPr lang="de-DE" sz="900" dirty="0"/>
              <a:t>Quelle: https://www.methodpark.de/blog/model-view-controller-mvc/</a:t>
            </a:r>
          </a:p>
        </p:txBody>
      </p:sp>
      <p:sp>
        <p:nvSpPr>
          <p:cNvPr id="8" name="Textfeld 7">
            <a:extLst>
              <a:ext uri="{FF2B5EF4-FFF2-40B4-BE49-F238E27FC236}">
                <a16:creationId xmlns:a16="http://schemas.microsoft.com/office/drawing/2014/main" id="{91535249-E0BE-4E89-8ECC-76356506E367}"/>
              </a:ext>
            </a:extLst>
          </p:cNvPr>
          <p:cNvSpPr txBox="1"/>
          <p:nvPr/>
        </p:nvSpPr>
        <p:spPr>
          <a:xfrm>
            <a:off x="827584" y="5350176"/>
            <a:ext cx="7434064" cy="1477328"/>
          </a:xfrm>
          <a:prstGeom prst="rect">
            <a:avLst/>
          </a:prstGeom>
          <a:noFill/>
        </p:spPr>
        <p:txBody>
          <a:bodyPr wrap="square" rtlCol="0">
            <a:spAutoFit/>
          </a:bodyPr>
          <a:lstStyle/>
          <a:p>
            <a:pPr marL="285750" indent="-285750">
              <a:buFont typeface="Courier New" panose="02070309020205020404" pitchFamily="49" charset="0"/>
              <a:buChar char="o"/>
            </a:pPr>
            <a:r>
              <a:rPr lang="de-DE" dirty="0"/>
              <a:t>View-Engine: EJS. Updaten der Präsentation im jeweiligen Controller-Modul</a:t>
            </a:r>
          </a:p>
          <a:p>
            <a:pPr marL="285750" indent="-285750">
              <a:buFont typeface="Courier New" panose="02070309020205020404" pitchFamily="49" charset="0"/>
              <a:buChar char="o"/>
            </a:pPr>
            <a:r>
              <a:rPr lang="de-DE" dirty="0"/>
              <a:t>Registrierung, Login und To-Do-Liste als Modul in Controller Implementiert</a:t>
            </a:r>
          </a:p>
          <a:p>
            <a:pPr marL="285750" indent="-285750">
              <a:buFont typeface="Courier New" panose="02070309020205020404" pitchFamily="49" charset="0"/>
              <a:buChar char="o"/>
            </a:pPr>
            <a:r>
              <a:rPr lang="de-DE" dirty="0"/>
              <a:t>Datenbank: </a:t>
            </a:r>
            <a:r>
              <a:rPr lang="de-DE" dirty="0" err="1"/>
              <a:t>MondoDB</a:t>
            </a:r>
            <a:r>
              <a:rPr lang="de-DE" dirty="0"/>
              <a:t>. Verbindung und Abfragen durch </a:t>
            </a:r>
            <a:r>
              <a:rPr lang="de-DE" dirty="0" err="1"/>
              <a:t>mongoose</a:t>
            </a:r>
            <a:endParaRPr lang="de-DE" dirty="0"/>
          </a:p>
        </p:txBody>
      </p:sp>
      <p:sp>
        <p:nvSpPr>
          <p:cNvPr id="22" name="Gleichschenkliges Dreieck 21">
            <a:extLst>
              <a:ext uri="{FF2B5EF4-FFF2-40B4-BE49-F238E27FC236}">
                <a16:creationId xmlns:a16="http://schemas.microsoft.com/office/drawing/2014/main" id="{AFD3A9AE-1B21-405D-8922-9B90EBDD8489}"/>
              </a:ext>
            </a:extLst>
          </p:cNvPr>
          <p:cNvSpPr/>
          <p:nvPr/>
        </p:nvSpPr>
        <p:spPr>
          <a:xfrm>
            <a:off x="3491880" y="1395161"/>
            <a:ext cx="288032" cy="354471"/>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5613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E4010E-47DD-4B2D-86EE-F91711113839}"/>
              </a:ext>
            </a:extLst>
          </p:cNvPr>
          <p:cNvSpPr>
            <a:spLocks noGrp="1"/>
          </p:cNvSpPr>
          <p:nvPr>
            <p:ph type="ctrTitle"/>
          </p:nvPr>
        </p:nvSpPr>
        <p:spPr>
          <a:xfrm>
            <a:off x="388899" y="1249566"/>
            <a:ext cx="8126451" cy="790786"/>
          </a:xfrm>
        </p:spPr>
        <p:txBody>
          <a:bodyPr anchor="t"/>
          <a:lstStyle/>
          <a:p>
            <a:pPr algn="l"/>
            <a:r>
              <a:rPr lang="de-DE" dirty="0">
                <a:solidFill>
                  <a:schemeClr val="accent2">
                    <a:lumMod val="75000"/>
                  </a:schemeClr>
                </a:solidFill>
              </a:rPr>
              <a:t>Client Logik</a:t>
            </a:r>
          </a:p>
        </p:txBody>
      </p:sp>
      <p:sp>
        <p:nvSpPr>
          <p:cNvPr id="3" name="Untertitel 2">
            <a:extLst>
              <a:ext uri="{FF2B5EF4-FFF2-40B4-BE49-F238E27FC236}">
                <a16:creationId xmlns:a16="http://schemas.microsoft.com/office/drawing/2014/main" id="{BB78227C-FE51-4707-A0B4-99951AF70F96}"/>
              </a:ext>
            </a:extLst>
          </p:cNvPr>
          <p:cNvSpPr>
            <a:spLocks noGrp="1"/>
          </p:cNvSpPr>
          <p:nvPr>
            <p:ph type="subTitle" idx="1"/>
          </p:nvPr>
        </p:nvSpPr>
        <p:spPr>
          <a:xfrm>
            <a:off x="395536" y="2105053"/>
            <a:ext cx="7434064" cy="3180550"/>
          </a:xfrm>
        </p:spPr>
        <p:txBody>
          <a:bodyPr/>
          <a:lstStyle/>
          <a:p>
            <a:pPr marL="285750" indent="-285750" algn="l">
              <a:lnSpc>
                <a:spcPct val="150000"/>
              </a:lnSpc>
              <a:buFont typeface="Courier New" panose="02070309020205020404" pitchFamily="49" charset="0"/>
              <a:buChar char="o"/>
            </a:pPr>
            <a:r>
              <a:rPr lang="de-DE" sz="2000" dirty="0">
                <a:solidFill>
                  <a:schemeClr val="tx2">
                    <a:lumMod val="75000"/>
                  </a:schemeClr>
                </a:solidFill>
              </a:rPr>
              <a:t>Mit JavaScript/AJAX User-Eingaben an Server Übermitteln</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Entsprechende </a:t>
            </a:r>
            <a:r>
              <a:rPr lang="de-DE" sz="1700" dirty="0" err="1">
                <a:solidFill>
                  <a:schemeClr val="tx2">
                    <a:lumMod val="75000"/>
                  </a:schemeClr>
                </a:solidFill>
              </a:rPr>
              <a:t>EventListener</a:t>
            </a:r>
            <a:r>
              <a:rPr lang="de-DE" sz="1700" dirty="0">
                <a:solidFill>
                  <a:schemeClr val="tx2">
                    <a:lumMod val="75000"/>
                  </a:schemeClr>
                </a:solidFill>
              </a:rPr>
              <a:t> Implementieren</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Erstellung und Konfiguration des </a:t>
            </a:r>
            <a:r>
              <a:rPr lang="de-DE" sz="1700" dirty="0" err="1">
                <a:solidFill>
                  <a:schemeClr val="tx2">
                    <a:lumMod val="75000"/>
                  </a:schemeClr>
                </a:solidFill>
              </a:rPr>
              <a:t>XMLHttpRequest</a:t>
            </a:r>
            <a:r>
              <a:rPr lang="de-DE" sz="1700" dirty="0">
                <a:solidFill>
                  <a:schemeClr val="tx2">
                    <a:lumMod val="75000"/>
                  </a:schemeClr>
                </a:solidFill>
              </a:rPr>
              <a:t>-Objekts</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Logik für das Verarbeiten der Server-Antworten</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Updaten der Präsentation</a:t>
            </a:r>
          </a:p>
          <a:p>
            <a:pPr lvl="1" algn="l"/>
            <a:endParaRPr lang="de-DE" sz="1700" dirty="0">
              <a:solidFill>
                <a:schemeClr val="tx2">
                  <a:lumMod val="75000"/>
                </a:schemeClr>
              </a:solidFill>
            </a:endParaRPr>
          </a:p>
        </p:txBody>
      </p:sp>
      <p:sp>
        <p:nvSpPr>
          <p:cNvPr id="4" name="Foliennummernplatzhalter 3">
            <a:extLst>
              <a:ext uri="{FF2B5EF4-FFF2-40B4-BE49-F238E27FC236}">
                <a16:creationId xmlns:a16="http://schemas.microsoft.com/office/drawing/2014/main" id="{3BF31F88-32A9-4A3F-BC7C-9619946F6FF2}"/>
              </a:ext>
            </a:extLst>
          </p:cNvPr>
          <p:cNvSpPr>
            <a:spLocks noGrp="1"/>
          </p:cNvSpPr>
          <p:nvPr>
            <p:ph type="sldNum" sz="quarter" idx="12"/>
          </p:nvPr>
        </p:nvSpPr>
        <p:spPr/>
        <p:txBody>
          <a:bodyPr/>
          <a:lstStyle/>
          <a:p>
            <a:fld id="{A47D5BD2-4717-8243-9E29-11E82AB59740}" type="slidenum">
              <a:rPr lang="de-DE" smtClean="0"/>
              <a:t>7</a:t>
            </a:fld>
            <a:endParaRPr lang="de-DE"/>
          </a:p>
        </p:txBody>
      </p:sp>
      <p:sp>
        <p:nvSpPr>
          <p:cNvPr id="9" name="Gleichschenkliges Dreieck 8">
            <a:extLst>
              <a:ext uri="{FF2B5EF4-FFF2-40B4-BE49-F238E27FC236}">
                <a16:creationId xmlns:a16="http://schemas.microsoft.com/office/drawing/2014/main" id="{3D09027D-426F-4F0F-81B6-1BD8C097A210}"/>
              </a:ext>
            </a:extLst>
          </p:cNvPr>
          <p:cNvSpPr/>
          <p:nvPr/>
        </p:nvSpPr>
        <p:spPr>
          <a:xfrm>
            <a:off x="3347864" y="1412776"/>
            <a:ext cx="288032" cy="354471"/>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0993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E4010E-47DD-4B2D-86EE-F91711113839}"/>
              </a:ext>
            </a:extLst>
          </p:cNvPr>
          <p:cNvSpPr>
            <a:spLocks noGrp="1"/>
          </p:cNvSpPr>
          <p:nvPr>
            <p:ph type="ctrTitle"/>
          </p:nvPr>
        </p:nvSpPr>
        <p:spPr>
          <a:xfrm>
            <a:off x="388899" y="1249566"/>
            <a:ext cx="8126451" cy="790786"/>
          </a:xfrm>
        </p:spPr>
        <p:txBody>
          <a:bodyPr anchor="t"/>
          <a:lstStyle/>
          <a:p>
            <a:pPr algn="l"/>
            <a:r>
              <a:rPr lang="de-DE" dirty="0">
                <a:solidFill>
                  <a:schemeClr val="accent2">
                    <a:lumMod val="75000"/>
                  </a:schemeClr>
                </a:solidFill>
              </a:rPr>
              <a:t>User-Interface</a:t>
            </a:r>
          </a:p>
        </p:txBody>
      </p:sp>
      <p:sp>
        <p:nvSpPr>
          <p:cNvPr id="3" name="Untertitel 2">
            <a:extLst>
              <a:ext uri="{FF2B5EF4-FFF2-40B4-BE49-F238E27FC236}">
                <a16:creationId xmlns:a16="http://schemas.microsoft.com/office/drawing/2014/main" id="{BB78227C-FE51-4707-A0B4-99951AF70F96}"/>
              </a:ext>
            </a:extLst>
          </p:cNvPr>
          <p:cNvSpPr>
            <a:spLocks noGrp="1"/>
          </p:cNvSpPr>
          <p:nvPr>
            <p:ph type="subTitle" idx="1"/>
          </p:nvPr>
        </p:nvSpPr>
        <p:spPr>
          <a:xfrm>
            <a:off x="395536" y="2105053"/>
            <a:ext cx="7434064" cy="3180550"/>
          </a:xfrm>
        </p:spPr>
        <p:txBody>
          <a:bodyPr/>
          <a:lstStyle/>
          <a:p>
            <a:pPr marL="285750" indent="-285750" algn="l">
              <a:lnSpc>
                <a:spcPct val="150000"/>
              </a:lnSpc>
              <a:buFont typeface="Courier New" panose="02070309020205020404" pitchFamily="49" charset="0"/>
              <a:buChar char="o"/>
            </a:pPr>
            <a:r>
              <a:rPr lang="de-DE" sz="2000" dirty="0">
                <a:solidFill>
                  <a:schemeClr val="tx2">
                    <a:lumMod val="75000"/>
                  </a:schemeClr>
                </a:solidFill>
              </a:rPr>
              <a:t>Struktur des User-Interfaces erstellen</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Form, Buttons, Texte, Checkboxes</a:t>
            </a:r>
          </a:p>
          <a:p>
            <a:pPr marL="285750" indent="-285750" algn="l">
              <a:lnSpc>
                <a:spcPct val="150000"/>
              </a:lnSpc>
              <a:buFont typeface="Courier New" panose="02070309020205020404" pitchFamily="49" charset="0"/>
              <a:buChar char="o"/>
            </a:pPr>
            <a:r>
              <a:rPr lang="de-DE" sz="2000" dirty="0">
                <a:solidFill>
                  <a:schemeClr val="tx2">
                    <a:lumMod val="75000"/>
                  </a:schemeClr>
                </a:solidFill>
              </a:rPr>
              <a:t>Layout mit CSS erstellen</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Anordnung der Element mit </a:t>
            </a:r>
            <a:r>
              <a:rPr lang="de-DE" sz="1700" dirty="0" err="1">
                <a:solidFill>
                  <a:schemeClr val="tx2">
                    <a:lumMod val="75000"/>
                  </a:schemeClr>
                </a:solidFill>
              </a:rPr>
              <a:t>Flexbox</a:t>
            </a:r>
            <a:r>
              <a:rPr lang="de-DE" sz="1700" dirty="0">
                <a:solidFill>
                  <a:schemeClr val="tx2">
                    <a:lumMod val="75000"/>
                  </a:schemeClr>
                </a:solidFill>
              </a:rPr>
              <a:t> und </a:t>
            </a:r>
            <a:r>
              <a:rPr lang="de-DE" sz="1700" dirty="0" err="1">
                <a:solidFill>
                  <a:schemeClr val="tx2">
                    <a:lumMod val="75000"/>
                  </a:schemeClr>
                </a:solidFill>
              </a:rPr>
              <a:t>Grid</a:t>
            </a:r>
            <a:endParaRPr lang="de-DE" sz="1700" dirty="0">
              <a:solidFill>
                <a:schemeClr val="tx2">
                  <a:lumMod val="75000"/>
                </a:schemeClr>
              </a:solidFill>
            </a:endParaRP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Schriftarten wählen</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Gestaltung des Designs </a:t>
            </a:r>
          </a:p>
          <a:p>
            <a:pPr marL="628650" lvl="1" indent="-285750" algn="l">
              <a:lnSpc>
                <a:spcPct val="150000"/>
              </a:lnSpc>
              <a:buFont typeface="Courier New" panose="02070309020205020404" pitchFamily="49" charset="0"/>
              <a:buChar char="o"/>
            </a:pPr>
            <a:r>
              <a:rPr lang="de-DE" sz="1700" dirty="0">
                <a:solidFill>
                  <a:schemeClr val="tx2">
                    <a:lumMod val="75000"/>
                  </a:schemeClr>
                </a:solidFill>
              </a:rPr>
              <a:t>Responsive (Darstellung auf mehreren Geräten möglich machen)</a:t>
            </a:r>
          </a:p>
        </p:txBody>
      </p:sp>
      <p:sp>
        <p:nvSpPr>
          <p:cNvPr id="4" name="Foliennummernplatzhalter 3">
            <a:extLst>
              <a:ext uri="{FF2B5EF4-FFF2-40B4-BE49-F238E27FC236}">
                <a16:creationId xmlns:a16="http://schemas.microsoft.com/office/drawing/2014/main" id="{3BF31F88-32A9-4A3F-BC7C-9619946F6FF2}"/>
              </a:ext>
            </a:extLst>
          </p:cNvPr>
          <p:cNvSpPr>
            <a:spLocks noGrp="1"/>
          </p:cNvSpPr>
          <p:nvPr>
            <p:ph type="sldNum" sz="quarter" idx="12"/>
          </p:nvPr>
        </p:nvSpPr>
        <p:spPr/>
        <p:txBody>
          <a:bodyPr/>
          <a:lstStyle/>
          <a:p>
            <a:fld id="{A47D5BD2-4717-8243-9E29-11E82AB59740}" type="slidenum">
              <a:rPr lang="de-DE" smtClean="0"/>
              <a:t>8</a:t>
            </a:fld>
            <a:endParaRPr lang="de-DE"/>
          </a:p>
        </p:txBody>
      </p:sp>
      <p:sp>
        <p:nvSpPr>
          <p:cNvPr id="5" name="Gleichschenkliges Dreieck 4">
            <a:extLst>
              <a:ext uri="{FF2B5EF4-FFF2-40B4-BE49-F238E27FC236}">
                <a16:creationId xmlns:a16="http://schemas.microsoft.com/office/drawing/2014/main" id="{972765A3-AC1D-4669-A130-BD994316B242}"/>
              </a:ext>
            </a:extLst>
          </p:cNvPr>
          <p:cNvSpPr/>
          <p:nvPr/>
        </p:nvSpPr>
        <p:spPr>
          <a:xfrm>
            <a:off x="3968552" y="1395161"/>
            <a:ext cx="288032" cy="354471"/>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7451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E4010E-47DD-4B2D-86EE-F91711113839}"/>
              </a:ext>
            </a:extLst>
          </p:cNvPr>
          <p:cNvSpPr>
            <a:spLocks noGrp="1"/>
          </p:cNvSpPr>
          <p:nvPr>
            <p:ph type="ctrTitle"/>
          </p:nvPr>
        </p:nvSpPr>
        <p:spPr>
          <a:xfrm>
            <a:off x="388899" y="1249566"/>
            <a:ext cx="8126451" cy="790786"/>
          </a:xfrm>
        </p:spPr>
        <p:txBody>
          <a:bodyPr anchor="t"/>
          <a:lstStyle/>
          <a:p>
            <a:pPr algn="l"/>
            <a:r>
              <a:rPr lang="de-DE" dirty="0">
                <a:solidFill>
                  <a:schemeClr val="accent2">
                    <a:lumMod val="75000"/>
                  </a:schemeClr>
                </a:solidFill>
              </a:rPr>
              <a:t>Verfügbar machen (</a:t>
            </a:r>
            <a:r>
              <a:rPr lang="de-DE" dirty="0" err="1">
                <a:solidFill>
                  <a:schemeClr val="accent2">
                    <a:lumMod val="75000"/>
                  </a:schemeClr>
                </a:solidFill>
              </a:rPr>
              <a:t>Deployment</a:t>
            </a:r>
            <a:r>
              <a:rPr lang="de-DE" dirty="0">
                <a:solidFill>
                  <a:schemeClr val="accent2">
                    <a:lumMod val="75000"/>
                  </a:schemeClr>
                </a:solidFill>
              </a:rPr>
              <a:t>)</a:t>
            </a:r>
          </a:p>
        </p:txBody>
      </p:sp>
      <p:sp>
        <p:nvSpPr>
          <p:cNvPr id="3" name="Untertitel 2">
            <a:extLst>
              <a:ext uri="{FF2B5EF4-FFF2-40B4-BE49-F238E27FC236}">
                <a16:creationId xmlns:a16="http://schemas.microsoft.com/office/drawing/2014/main" id="{BB78227C-FE51-4707-A0B4-99951AF70F96}"/>
              </a:ext>
            </a:extLst>
          </p:cNvPr>
          <p:cNvSpPr>
            <a:spLocks noGrp="1"/>
          </p:cNvSpPr>
          <p:nvPr>
            <p:ph type="subTitle" idx="1"/>
          </p:nvPr>
        </p:nvSpPr>
        <p:spPr>
          <a:xfrm>
            <a:off x="395536" y="2105053"/>
            <a:ext cx="7434064" cy="3180550"/>
          </a:xfrm>
        </p:spPr>
        <p:txBody>
          <a:bodyPr/>
          <a:lstStyle/>
          <a:p>
            <a:pPr marL="285750" indent="-285750" algn="l">
              <a:lnSpc>
                <a:spcPct val="150000"/>
              </a:lnSpc>
              <a:buFont typeface="Courier New" panose="02070309020205020404" pitchFamily="49" charset="0"/>
              <a:buChar char="o"/>
            </a:pPr>
            <a:r>
              <a:rPr lang="de-DE" sz="1700" dirty="0">
                <a:solidFill>
                  <a:schemeClr val="tx2">
                    <a:lumMod val="75000"/>
                  </a:schemeClr>
                </a:solidFill>
              </a:rPr>
              <a:t>Registrierung bei der Dienstleistung: heroku.com</a:t>
            </a:r>
          </a:p>
          <a:p>
            <a:pPr marL="285750" indent="-285750" algn="l">
              <a:lnSpc>
                <a:spcPct val="150000"/>
              </a:lnSpc>
              <a:buFont typeface="Courier New" panose="02070309020205020404" pitchFamily="49" charset="0"/>
              <a:buChar char="o"/>
            </a:pPr>
            <a:r>
              <a:rPr lang="de-DE" sz="1700" dirty="0">
                <a:solidFill>
                  <a:schemeClr val="tx2">
                    <a:lumMod val="75000"/>
                  </a:schemeClr>
                </a:solidFill>
              </a:rPr>
              <a:t>Einrichtung des Profils</a:t>
            </a:r>
          </a:p>
          <a:p>
            <a:pPr marL="285750" indent="-285750" algn="l">
              <a:lnSpc>
                <a:spcPct val="150000"/>
              </a:lnSpc>
              <a:buFont typeface="Courier New" panose="02070309020205020404" pitchFamily="49" charset="0"/>
              <a:buChar char="o"/>
            </a:pPr>
            <a:r>
              <a:rPr lang="de-DE" sz="1700" dirty="0">
                <a:solidFill>
                  <a:schemeClr val="tx2">
                    <a:lumMod val="75000"/>
                  </a:schemeClr>
                </a:solidFill>
              </a:rPr>
              <a:t>Applikation hochladen und passende Domain auswählen</a:t>
            </a:r>
          </a:p>
          <a:p>
            <a:pPr marL="285750" indent="-285750" algn="l">
              <a:lnSpc>
                <a:spcPct val="150000"/>
              </a:lnSpc>
              <a:buFont typeface="Courier New" panose="02070309020205020404" pitchFamily="49" charset="0"/>
              <a:buChar char="o"/>
            </a:pPr>
            <a:r>
              <a:rPr lang="de-DE" sz="1700" dirty="0">
                <a:solidFill>
                  <a:schemeClr val="tx2">
                    <a:lumMod val="75000"/>
                  </a:schemeClr>
                </a:solidFill>
              </a:rPr>
              <a:t>Die Applikation ist nun verfügbar</a:t>
            </a:r>
          </a:p>
        </p:txBody>
      </p:sp>
      <p:sp>
        <p:nvSpPr>
          <p:cNvPr id="4" name="Foliennummernplatzhalter 3">
            <a:extLst>
              <a:ext uri="{FF2B5EF4-FFF2-40B4-BE49-F238E27FC236}">
                <a16:creationId xmlns:a16="http://schemas.microsoft.com/office/drawing/2014/main" id="{3BF31F88-32A9-4A3F-BC7C-9619946F6FF2}"/>
              </a:ext>
            </a:extLst>
          </p:cNvPr>
          <p:cNvSpPr>
            <a:spLocks noGrp="1"/>
          </p:cNvSpPr>
          <p:nvPr>
            <p:ph type="sldNum" sz="quarter" idx="12"/>
          </p:nvPr>
        </p:nvSpPr>
        <p:spPr/>
        <p:txBody>
          <a:bodyPr/>
          <a:lstStyle/>
          <a:p>
            <a:fld id="{A47D5BD2-4717-8243-9E29-11E82AB59740}" type="slidenum">
              <a:rPr lang="de-DE" smtClean="0"/>
              <a:t>9</a:t>
            </a:fld>
            <a:endParaRPr lang="de-DE"/>
          </a:p>
        </p:txBody>
      </p:sp>
      <p:sp>
        <p:nvSpPr>
          <p:cNvPr id="5" name="Gleichschenkliges Dreieck 4">
            <a:extLst>
              <a:ext uri="{FF2B5EF4-FFF2-40B4-BE49-F238E27FC236}">
                <a16:creationId xmlns:a16="http://schemas.microsoft.com/office/drawing/2014/main" id="{371FEA83-E1E0-472B-952A-30AD60CCCC5A}"/>
              </a:ext>
            </a:extLst>
          </p:cNvPr>
          <p:cNvSpPr/>
          <p:nvPr/>
        </p:nvSpPr>
        <p:spPr>
          <a:xfrm>
            <a:off x="8100392" y="1412776"/>
            <a:ext cx="288032" cy="354471"/>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04686905"/>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0</TotalTime>
  <Words>300</Words>
  <Application>Microsoft Office PowerPoint</Application>
  <PresentationFormat>Bildschirmpräsentation (4:3)</PresentationFormat>
  <Paragraphs>53</Paragraphs>
  <Slides>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Courier New</vt:lpstr>
      <vt:lpstr>Fira Sans Light</vt:lpstr>
      <vt:lpstr>Office-Design</vt:lpstr>
      <vt:lpstr>PowerPoint-Präsentation</vt:lpstr>
      <vt:lpstr>PowerPoint-Präsentation</vt:lpstr>
      <vt:lpstr>Einführung in das wissenschaftliche Arbeiten </vt:lpstr>
      <vt:lpstr>Inhalt:</vt:lpstr>
      <vt:lpstr>Die Entwicklung einer To-Do Applikation</vt:lpstr>
      <vt:lpstr>Server Logik</vt:lpstr>
      <vt:lpstr>Client Logik</vt:lpstr>
      <vt:lpstr>User-Interface</vt:lpstr>
      <vt:lpstr>Verfügbar machen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Delbrouck, Dirk</dc:creator>
  <cp:lastModifiedBy>Sieber, Thomas</cp:lastModifiedBy>
  <cp:revision>2394</cp:revision>
  <cp:lastPrinted>2016-01-11T14:28:27Z</cp:lastPrinted>
  <dcterms:created xsi:type="dcterms:W3CDTF">2012-02-08T14:12:50Z</dcterms:created>
  <dcterms:modified xsi:type="dcterms:W3CDTF">2021-02-22T18:19:26Z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