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648" r:id="rId2"/>
  </p:sldMasterIdLst>
  <p:notesMasterIdLst>
    <p:notesMasterId r:id="rId13"/>
  </p:notesMasterIdLst>
  <p:handoutMasterIdLst>
    <p:handoutMasterId r:id="rId14"/>
  </p:handoutMasterIdLst>
  <p:sldIdLst>
    <p:sldId id="258" r:id="rId3"/>
    <p:sldId id="267" r:id="rId4"/>
    <p:sldId id="276" r:id="rId5"/>
    <p:sldId id="275" r:id="rId6"/>
    <p:sldId id="274" r:id="rId7"/>
    <p:sldId id="273" r:id="rId8"/>
    <p:sldId id="272" r:id="rId9"/>
    <p:sldId id="271" r:id="rId10"/>
    <p:sldId id="270" r:id="rId11"/>
    <p:sldId id="269" r:id="rId12"/>
  </p:sldIdLst>
  <p:sldSz cx="9144000" cy="6858000" type="screen4x3"/>
  <p:notesSz cx="6797675" cy="992822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ADEEE8F-E914-4F4B-9D73-39549D3B6027}">
          <p14:sldIdLst>
            <p14:sldId id="258"/>
            <p14:sldId id="267"/>
          </p14:sldIdLst>
        </p14:section>
        <p14:section name="Untitled Section" id="{DBCE181E-3518-0449-993F-7C15ECAF6CF3}">
          <p14:sldIdLst>
            <p14:sldId id="276"/>
            <p14:sldId id="275"/>
            <p14:sldId id="274"/>
            <p14:sldId id="273"/>
            <p14:sldId id="272"/>
            <p14:sldId id="271"/>
            <p14:sldId id="270"/>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brouck, Dirk" initials="D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B48"/>
    <a:srgbClr val="EA5B0C"/>
    <a:srgbClr val="4D933D"/>
    <a:srgbClr val="009091"/>
    <a:srgbClr val="9BC547"/>
    <a:srgbClr val="126A20"/>
    <a:srgbClr val="A0D5D9"/>
    <a:srgbClr val="017EA7"/>
    <a:srgbClr val="126A21"/>
    <a:srgbClr val="52B4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E6A99-94E6-2CE3-92E8-BE12C4971907}" v="11" dt="2021-02-10T14:33:19.26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2115" autoAdjust="0"/>
  </p:normalViewPr>
  <p:slideViewPr>
    <p:cSldViewPr>
      <p:cViewPr varScale="1">
        <p:scale>
          <a:sx n="87" d="100"/>
          <a:sy n="87" d="100"/>
        </p:scale>
        <p:origin x="1840" y="200"/>
      </p:cViewPr>
      <p:guideLst>
        <p:guide orient="horz" pos="2160"/>
        <p:guide pos="2880"/>
        <p:guide/>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9" d="100"/>
          <a:sy n="79" d="100"/>
        </p:scale>
        <p:origin x="3954" y="10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45862" cy="495872"/>
          </a:xfrm>
          <a:prstGeom prst="rect">
            <a:avLst/>
          </a:prstGeom>
        </p:spPr>
        <p:txBody>
          <a:bodyPr vert="horz" lIns="91399" tIns="45700" rIns="91399" bIns="45700" rtlCol="0"/>
          <a:lstStyle>
            <a:lvl1pPr algn="l">
              <a:defRPr sz="1200"/>
            </a:lvl1pPr>
          </a:lstStyle>
          <a:p>
            <a:endParaRPr lang="de-DE"/>
          </a:p>
        </p:txBody>
      </p:sp>
      <p:sp>
        <p:nvSpPr>
          <p:cNvPr id="3" name="Datumsplatzhalter 2"/>
          <p:cNvSpPr>
            <a:spLocks noGrp="1"/>
          </p:cNvSpPr>
          <p:nvPr>
            <p:ph type="dt" sz="quarter" idx="1"/>
          </p:nvPr>
        </p:nvSpPr>
        <p:spPr>
          <a:xfrm>
            <a:off x="3850296" y="3"/>
            <a:ext cx="2945862" cy="495872"/>
          </a:xfrm>
          <a:prstGeom prst="rect">
            <a:avLst/>
          </a:prstGeom>
        </p:spPr>
        <p:txBody>
          <a:bodyPr vert="horz" lIns="91399" tIns="45700" rIns="91399" bIns="45700" rtlCol="0"/>
          <a:lstStyle>
            <a:lvl1pPr algn="r">
              <a:defRPr sz="1200"/>
            </a:lvl1pPr>
          </a:lstStyle>
          <a:p>
            <a:fld id="{AE9B7E70-F9DA-488E-ABAA-710BAFD69AAC}" type="datetimeFigureOut">
              <a:rPr lang="de-DE" smtClean="0"/>
              <a:pPr/>
              <a:t>18.02.2021</a:t>
            </a:fld>
            <a:endParaRPr lang="de-DE"/>
          </a:p>
        </p:txBody>
      </p:sp>
      <p:sp>
        <p:nvSpPr>
          <p:cNvPr id="4" name="Fußzeilenplatzhalter 3"/>
          <p:cNvSpPr>
            <a:spLocks noGrp="1"/>
          </p:cNvSpPr>
          <p:nvPr>
            <p:ph type="ftr" sz="quarter" idx="2"/>
          </p:nvPr>
        </p:nvSpPr>
        <p:spPr>
          <a:xfrm>
            <a:off x="1" y="9430816"/>
            <a:ext cx="2945862" cy="495872"/>
          </a:xfrm>
          <a:prstGeom prst="rect">
            <a:avLst/>
          </a:prstGeom>
        </p:spPr>
        <p:txBody>
          <a:bodyPr vert="horz" lIns="91399" tIns="45700" rIns="91399" bIns="45700"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30816"/>
            <a:ext cx="2945862" cy="495872"/>
          </a:xfrm>
          <a:prstGeom prst="rect">
            <a:avLst/>
          </a:prstGeom>
        </p:spPr>
        <p:txBody>
          <a:bodyPr vert="horz" lIns="91399" tIns="45700" rIns="91399" bIns="45700" rtlCol="0" anchor="b"/>
          <a:lstStyle>
            <a:lvl1pPr algn="r">
              <a:defRPr sz="1200"/>
            </a:lvl1pPr>
          </a:lstStyle>
          <a:p>
            <a:fld id="{7D9AFFC5-FDEA-4AAC-AF23-91E1E3BEDE67}" type="slidenum">
              <a:rPr lang="de-DE" smtClean="0"/>
              <a:pPr/>
              <a:t>‹Nr.›</a:t>
            </a:fld>
            <a:endParaRPr lang="de-DE"/>
          </a:p>
        </p:txBody>
      </p:sp>
    </p:spTree>
    <p:extLst>
      <p:ext uri="{BB962C8B-B14F-4D97-AF65-F5344CB8AC3E}">
        <p14:creationId xmlns:p14="http://schemas.microsoft.com/office/powerpoint/2010/main" val="5566588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45862" cy="495872"/>
          </a:xfrm>
          <a:prstGeom prst="rect">
            <a:avLst/>
          </a:prstGeom>
        </p:spPr>
        <p:txBody>
          <a:bodyPr vert="horz" lIns="99006" tIns="49503" rIns="99006" bIns="49503" rtlCol="0"/>
          <a:lstStyle>
            <a:lvl1pPr algn="l" fontAlgn="auto">
              <a:spcBef>
                <a:spcPts val="0"/>
              </a:spcBef>
              <a:spcAft>
                <a:spcPts val="0"/>
              </a:spcAft>
              <a:defRPr sz="1300">
                <a:latin typeface="+mn-lt"/>
                <a:cs typeface="+mn-cs"/>
              </a:defRPr>
            </a:lvl1pPr>
          </a:lstStyle>
          <a:p>
            <a:pPr>
              <a:defRPr/>
            </a:pPr>
            <a:endParaRPr lang="de-DE"/>
          </a:p>
        </p:txBody>
      </p:sp>
      <p:sp>
        <p:nvSpPr>
          <p:cNvPr id="3" name="Datumsplatzhalter 2"/>
          <p:cNvSpPr>
            <a:spLocks noGrp="1"/>
          </p:cNvSpPr>
          <p:nvPr>
            <p:ph type="dt" idx="1"/>
          </p:nvPr>
        </p:nvSpPr>
        <p:spPr>
          <a:xfrm>
            <a:off x="3850296" y="3"/>
            <a:ext cx="2945862" cy="495872"/>
          </a:xfrm>
          <a:prstGeom prst="rect">
            <a:avLst/>
          </a:prstGeom>
        </p:spPr>
        <p:txBody>
          <a:bodyPr vert="horz" lIns="99006" tIns="49503" rIns="99006" bIns="49503" rtlCol="0"/>
          <a:lstStyle>
            <a:lvl1pPr algn="r" fontAlgn="auto">
              <a:spcBef>
                <a:spcPts val="0"/>
              </a:spcBef>
              <a:spcAft>
                <a:spcPts val="0"/>
              </a:spcAft>
              <a:defRPr sz="1300" smtClean="0">
                <a:latin typeface="+mn-lt"/>
                <a:cs typeface="+mn-cs"/>
              </a:defRPr>
            </a:lvl1pPr>
          </a:lstStyle>
          <a:p>
            <a:pPr>
              <a:defRPr/>
            </a:pPr>
            <a:fld id="{45F5C16B-B732-4954-97F4-7B6A4E15A264}" type="datetimeFigureOut">
              <a:rPr lang="de-DE"/>
              <a:pPr>
                <a:defRPr/>
              </a:pPr>
              <a:t>18.02.2021</a:t>
            </a:fld>
            <a:endParaRPr lang="de-DE"/>
          </a:p>
        </p:txBody>
      </p:sp>
      <p:sp>
        <p:nvSpPr>
          <p:cNvPr id="4" name="Folienbildplatzhalt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9006" tIns="49503" rIns="99006" bIns="49503" rtlCol="0" anchor="ctr"/>
          <a:lstStyle/>
          <a:p>
            <a:pPr lvl="0"/>
            <a:endParaRPr lang="de-DE" noProof="0"/>
          </a:p>
        </p:txBody>
      </p:sp>
      <p:sp>
        <p:nvSpPr>
          <p:cNvPr id="5" name="Notizenplatzhalter 4"/>
          <p:cNvSpPr>
            <a:spLocks noGrp="1"/>
          </p:cNvSpPr>
          <p:nvPr>
            <p:ph type="body" sz="quarter" idx="3"/>
          </p:nvPr>
        </p:nvSpPr>
        <p:spPr>
          <a:xfrm>
            <a:off x="679467" y="4715408"/>
            <a:ext cx="5438748" cy="4467471"/>
          </a:xfrm>
          <a:prstGeom prst="rect">
            <a:avLst/>
          </a:prstGeom>
        </p:spPr>
        <p:txBody>
          <a:bodyPr vert="horz" lIns="99006" tIns="49503" rIns="99006" bIns="49503"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1" y="9430816"/>
            <a:ext cx="2945862" cy="495872"/>
          </a:xfrm>
          <a:prstGeom prst="rect">
            <a:avLst/>
          </a:prstGeom>
        </p:spPr>
        <p:txBody>
          <a:bodyPr vert="horz" lIns="99006" tIns="49503" rIns="99006" bIns="49503" rtlCol="0" anchor="b"/>
          <a:lstStyle>
            <a:lvl1pPr algn="l" fontAlgn="auto">
              <a:spcBef>
                <a:spcPts val="0"/>
              </a:spcBef>
              <a:spcAft>
                <a:spcPts val="0"/>
              </a:spcAft>
              <a:defRPr sz="13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50296" y="9430816"/>
            <a:ext cx="2945862" cy="495872"/>
          </a:xfrm>
          <a:prstGeom prst="rect">
            <a:avLst/>
          </a:prstGeom>
        </p:spPr>
        <p:txBody>
          <a:bodyPr vert="horz" lIns="99006" tIns="49503" rIns="99006" bIns="49503" rtlCol="0" anchor="b"/>
          <a:lstStyle>
            <a:lvl1pPr algn="r" fontAlgn="auto">
              <a:spcBef>
                <a:spcPts val="0"/>
              </a:spcBef>
              <a:spcAft>
                <a:spcPts val="0"/>
              </a:spcAft>
              <a:defRPr sz="1300" smtClean="0">
                <a:latin typeface="+mn-lt"/>
                <a:cs typeface="+mn-cs"/>
              </a:defRPr>
            </a:lvl1pPr>
          </a:lstStyle>
          <a:p>
            <a:pPr>
              <a:defRPr/>
            </a:pPr>
            <a:fld id="{F2FF91AF-C841-4A5D-8A44-D167F4ADC02B}" type="slidenum">
              <a:rPr lang="de-DE"/>
              <a:pPr>
                <a:defRPr/>
              </a:pPr>
              <a:t>‹Nr.›</a:t>
            </a:fld>
            <a:endParaRPr lang="de-DE"/>
          </a:p>
        </p:txBody>
      </p:sp>
    </p:spTree>
    <p:extLst>
      <p:ext uri="{BB962C8B-B14F-4D97-AF65-F5344CB8AC3E}">
        <p14:creationId xmlns:p14="http://schemas.microsoft.com/office/powerpoint/2010/main" val="1673743112"/>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elfolie">
    <p:bg>
      <p:bgPr>
        <a:solidFill>
          <a:schemeClr val="bg1"/>
        </a:solidFill>
        <a:effectLst/>
      </p:bgPr>
    </p:bg>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2268000"/>
            <a:ext cx="4572000" cy="887900"/>
          </a:xfrm>
          <a:prstGeom prst="rect">
            <a:avLst/>
          </a:prstGeom>
        </p:spPr>
      </p:pic>
      <p:pic>
        <p:nvPicPr>
          <p:cNvPr id="7"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2886649" y="5229200"/>
            <a:ext cx="3370701" cy="5796580"/>
          </a:xfrm>
          <a:prstGeom prst="rect">
            <a:avLst/>
          </a:prstGeom>
        </p:spPr>
      </p:pic>
    </p:spTree>
    <p:extLst>
      <p:ext uri="{BB962C8B-B14F-4D97-AF65-F5344CB8AC3E}">
        <p14:creationId xmlns:p14="http://schemas.microsoft.com/office/powerpoint/2010/main" val="28005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sz="half" idx="1"/>
          </p:nvPr>
        </p:nvSpPr>
        <p:spPr>
          <a:xfrm>
            <a:off x="856059" y="2667000"/>
            <a:ext cx="3657600" cy="3124201"/>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4627959" y="2667000"/>
            <a:ext cx="3657600" cy="3124200"/>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1071961" y="2658533"/>
            <a:ext cx="3441698" cy="576262"/>
          </a:xfrm>
        </p:spPr>
        <p:txBody>
          <a:bodyPr anchor="b">
            <a:noAutofit/>
          </a:bodyPr>
          <a:lstStyle>
            <a:lvl1pPr marL="0" indent="0">
              <a:buNone/>
              <a:defRPr sz="21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4" name="Content Placeholder 3"/>
          <p:cNvSpPr>
            <a:spLocks noGrp="1"/>
          </p:cNvSpPr>
          <p:nvPr>
            <p:ph sz="half" idx="2"/>
          </p:nvPr>
        </p:nvSpPr>
        <p:spPr>
          <a:xfrm>
            <a:off x="856059" y="3243263"/>
            <a:ext cx="3657600" cy="2547937"/>
          </a:xfrm>
        </p:spPr>
        <p:txBody>
          <a:bodyPr anchor="t">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4832350" y="2667000"/>
            <a:ext cx="3453210" cy="576262"/>
          </a:xfrm>
        </p:spPr>
        <p:txBody>
          <a:bodyPr anchor="b">
            <a:noAutofit/>
          </a:bodyPr>
          <a:lstStyle>
            <a:lvl1pPr marL="0" indent="0">
              <a:buNone/>
              <a:defRPr sz="21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6" name="Content Placeholder 5"/>
          <p:cNvSpPr>
            <a:spLocks noGrp="1"/>
          </p:cNvSpPr>
          <p:nvPr>
            <p:ph sz="quarter" idx="4"/>
          </p:nvPr>
        </p:nvSpPr>
        <p:spPr>
          <a:xfrm>
            <a:off x="4627959" y="3243263"/>
            <a:ext cx="3657601" cy="2547937"/>
          </a:xfrm>
        </p:spPr>
        <p:txBody>
          <a:bodyPr anchor="t">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2661841" cy="1371600"/>
          </a:xfrm>
        </p:spPr>
        <p:txBody>
          <a:bodyPr anchor="b">
            <a:normAutofit/>
          </a:bodyPr>
          <a:lstStyle>
            <a:lvl1pPr algn="l">
              <a:defRPr sz="1800" b="0"/>
            </a:lvl1pPr>
          </a:lstStyle>
          <a:p>
            <a:r>
              <a:rPr lang="de-DE"/>
              <a:t>Titelmasterformat durch Klicken bearbeiten</a:t>
            </a:r>
            <a:endParaRPr lang="en-US"/>
          </a:p>
        </p:txBody>
      </p:sp>
      <p:sp>
        <p:nvSpPr>
          <p:cNvPr id="3" name="Content Placeholder 2"/>
          <p:cNvSpPr>
            <a:spLocks noGrp="1"/>
          </p:cNvSpPr>
          <p:nvPr>
            <p:ph idx="1"/>
          </p:nvPr>
        </p:nvSpPr>
        <p:spPr>
          <a:xfrm>
            <a:off x="3827859" y="609601"/>
            <a:ext cx="4457701" cy="5181600"/>
          </a:xfrm>
        </p:spPr>
        <p:txBody>
          <a:bodyPr anchor="ct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856059" y="2971800"/>
            <a:ext cx="2661841" cy="1828800"/>
          </a:xfrm>
        </p:spPr>
        <p:txBody>
          <a:bodyPr>
            <a:normAutofit/>
          </a:bodyPr>
          <a:lstStyle>
            <a:lvl1pPr marL="0" indent="0">
              <a:buNone/>
              <a:defRPr sz="12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de-DE"/>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4000501" cy="1371600"/>
          </a:xfrm>
        </p:spPr>
        <p:txBody>
          <a:bodyPr anchor="b">
            <a:normAutofit/>
          </a:bodyPr>
          <a:lstStyle>
            <a:lvl1pPr algn="l">
              <a:defRPr sz="2100" b="0"/>
            </a:lvl1pPr>
          </a:lstStyle>
          <a:p>
            <a:r>
              <a:rPr lang="de-DE"/>
              <a:t>Titelmasterformat durch Klicken bearbeiten</a:t>
            </a:r>
            <a:endParaRPr lang="en-US"/>
          </a:p>
        </p:txBody>
      </p:sp>
      <p:sp>
        <p:nvSpPr>
          <p:cNvPr id="14" name="Picture Placeholder 2"/>
          <p:cNvSpPr>
            <a:spLocks noGrp="1" noChangeAspect="1"/>
          </p:cNvSpPr>
          <p:nvPr>
            <p:ph type="pic" idx="1"/>
          </p:nvPr>
        </p:nvSpPr>
        <p:spPr>
          <a:xfrm>
            <a:off x="5575300" y="-18288"/>
            <a:ext cx="245744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a:p>
        </p:txBody>
      </p:sp>
      <p:sp>
        <p:nvSpPr>
          <p:cNvPr id="4" name="Text Placeholder 3"/>
          <p:cNvSpPr>
            <a:spLocks noGrp="1"/>
          </p:cNvSpPr>
          <p:nvPr>
            <p:ph type="body" sz="half" idx="2"/>
          </p:nvPr>
        </p:nvSpPr>
        <p:spPr>
          <a:xfrm>
            <a:off x="856059" y="2971800"/>
            <a:ext cx="4000501" cy="1828800"/>
          </a:xfrm>
        </p:spPr>
        <p:txBody>
          <a:bodyPr>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de-DE"/>
              <a:t>Textmasterformat bearbeiten</a:t>
            </a:r>
          </a:p>
        </p:txBody>
      </p:sp>
      <p:sp>
        <p:nvSpPr>
          <p:cNvPr id="5" name="Date Placeholder 4"/>
          <p:cNvSpPr>
            <a:spLocks noGrp="1"/>
          </p:cNvSpPr>
          <p:nvPr>
            <p:ph type="dt" sz="half" idx="10"/>
          </p:nvPr>
        </p:nvSpPr>
        <p:spPr>
          <a:xfrm>
            <a:off x="4799409" y="5883276"/>
            <a:ext cx="685800" cy="365125"/>
          </a:xfrm>
        </p:spPr>
        <p:txBody>
          <a:bodyPr/>
          <a:lstStyle/>
          <a:p>
            <a:fld id="{B61BEF0D-F0BB-DE4B-95CE-6DB70DBA9567}" type="datetimeFigureOut">
              <a:rPr lang="en-US" dirty="0"/>
              <a:pPr/>
              <a:t>2/18/2021</a:t>
            </a:fld>
            <a:endParaRPr lang="en-US"/>
          </a:p>
        </p:txBody>
      </p:sp>
      <p:sp>
        <p:nvSpPr>
          <p:cNvPr id="6" name="Footer Placeholder 5"/>
          <p:cNvSpPr>
            <a:spLocks noGrp="1"/>
          </p:cNvSpPr>
          <p:nvPr>
            <p:ph type="ftr" sz="quarter" idx="11"/>
          </p:nvPr>
        </p:nvSpPr>
        <p:spPr>
          <a:xfrm>
            <a:off x="856059" y="5883276"/>
            <a:ext cx="3829050" cy="365125"/>
          </a:xfrm>
        </p:spPr>
        <p:txBody>
          <a:bodyPr/>
          <a:lstStyle/>
          <a:p>
            <a:endParaRPr lang="en-US"/>
          </a:p>
        </p:txBody>
      </p:sp>
      <p:sp>
        <p:nvSpPr>
          <p:cNvPr id="7" name="Slide Number Placeholder 6"/>
          <p:cNvSpPr>
            <a:spLocks noGrp="1"/>
          </p:cNvSpPr>
          <p:nvPr>
            <p:ph type="sldNum" sz="quarter" idx="12"/>
          </p:nvPr>
        </p:nvSpPr>
        <p:spPr>
          <a:xfrm>
            <a:off x="8056960" y="5883276"/>
            <a:ext cx="241925" cy="365125"/>
          </a:xfrm>
        </p:spPr>
        <p:txBody>
          <a:bodyPr/>
          <a:lstStyle/>
          <a:p>
            <a:fld id="{D57F1E4F-1CFF-5643-939E-217C01CDF565}" type="slidenum">
              <a:rPr lang="en-US" dirty="0"/>
              <a:pPr/>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0" y="4732865"/>
            <a:ext cx="7429500" cy="566738"/>
          </a:xfrm>
        </p:spPr>
        <p:txBody>
          <a:bodyPr anchor="b">
            <a:normAutofit/>
          </a:bodyPr>
          <a:lstStyle>
            <a:lvl1pPr algn="l">
              <a:defRPr sz="1800" b="0"/>
            </a:lvl1pPr>
          </a:lstStyle>
          <a:p>
            <a:r>
              <a:rPr lang="de-DE"/>
              <a:t>Titelmasterformat durch Klicken bearbeiten</a:t>
            </a:r>
            <a:endParaRPr lang="en-US"/>
          </a:p>
        </p:txBody>
      </p:sp>
      <p:sp>
        <p:nvSpPr>
          <p:cNvPr id="3" name="Picture Placeholder 2"/>
          <p:cNvSpPr>
            <a:spLocks noGrp="1" noChangeAspect="1"/>
          </p:cNvSpPr>
          <p:nvPr>
            <p:ph type="pic" idx="1"/>
          </p:nvPr>
        </p:nvSpPr>
        <p:spPr>
          <a:xfrm>
            <a:off x="14847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a:p>
        </p:txBody>
      </p:sp>
      <p:sp>
        <p:nvSpPr>
          <p:cNvPr id="4" name="Text Placeholder 3"/>
          <p:cNvSpPr>
            <a:spLocks noGrp="1"/>
          </p:cNvSpPr>
          <p:nvPr>
            <p:ph type="body" sz="half" idx="2"/>
          </p:nvPr>
        </p:nvSpPr>
        <p:spPr>
          <a:xfrm>
            <a:off x="856060" y="5299603"/>
            <a:ext cx="7429500" cy="493712"/>
          </a:xfrm>
        </p:spPr>
        <p:txBody>
          <a:bodyPr>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de-DE"/>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3124199"/>
          </a:xfrm>
        </p:spPr>
        <p:txBody>
          <a:bodyPr anchor="ctr">
            <a:normAutofit/>
          </a:bodyPr>
          <a:lstStyle>
            <a:lvl1pPr algn="l">
              <a:defRPr sz="2400" b="0" cap="all"/>
            </a:lvl1pPr>
          </a:lstStyle>
          <a:p>
            <a:r>
              <a:rPr lang="de-DE"/>
              <a:t>Titelmasterformat durch Klicken bearbeiten</a:t>
            </a:r>
            <a:endParaRPr lang="en-US"/>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accent1"/>
                </a:solidFill>
              </a:rPr>
              <a:t>“</a:t>
            </a:r>
          </a:p>
        </p:txBody>
      </p:sp>
      <p:sp>
        <p:nvSpPr>
          <p:cNvPr id="15" name="TextBox 14"/>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accent1"/>
                </a:solidFill>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2400" b="0" cap="all">
                <a:solidFill>
                  <a:schemeClr val="tx1"/>
                </a:solidFill>
              </a:defRPr>
            </a:lvl1pPr>
          </a:lstStyle>
          <a:p>
            <a:r>
              <a:rPr lang="de-DE"/>
              <a:t>Titelmasterformat durch Klicken bearbeiten</a:t>
            </a:r>
            <a:endParaRPr lang="en-US"/>
          </a:p>
        </p:txBody>
      </p:sp>
      <p:sp>
        <p:nvSpPr>
          <p:cNvPr id="10" name="Text Placeholder 9"/>
          <p:cNvSpPr>
            <a:spLocks noGrp="1"/>
          </p:cNvSpPr>
          <p:nvPr>
            <p:ph type="body" sz="quarter" idx="13"/>
          </p:nvPr>
        </p:nvSpPr>
        <p:spPr>
          <a:xfrm>
            <a:off x="1256109" y="3352800"/>
            <a:ext cx="6629402"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de-DE"/>
              <a:t>Textmasterformat bearbeiten</a:t>
            </a:r>
          </a:p>
        </p:txBody>
      </p:sp>
      <p:sp>
        <p:nvSpPr>
          <p:cNvPr id="3" name="Text Placeholder 2"/>
          <p:cNvSpPr>
            <a:spLocks noGrp="1"/>
          </p:cNvSpPr>
          <p:nvPr>
            <p:ph type="body" idx="1"/>
          </p:nvPr>
        </p:nvSpPr>
        <p:spPr>
          <a:xfrm>
            <a:off x="856058" y="4343400"/>
            <a:ext cx="7429500" cy="144780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56059" y="3308581"/>
            <a:ext cx="7429500" cy="1468800"/>
          </a:xfrm>
        </p:spPr>
        <p:txBody>
          <a:bodyPr anchor="b">
            <a:normAutofit/>
          </a:bodyPr>
          <a:lstStyle>
            <a:lvl1pPr algn="l">
              <a:defRPr sz="2400" b="0" cap="all"/>
            </a:lvl1pPr>
          </a:lstStyle>
          <a:p>
            <a:r>
              <a:rPr lang="de-DE"/>
              <a:t>Titelmasterformat durch Klicken bearbeiten</a:t>
            </a:r>
            <a:endParaRPr lang="en-US"/>
          </a:p>
        </p:txBody>
      </p:sp>
      <p:sp>
        <p:nvSpPr>
          <p:cNvPr id="3" name="Text Placeholder 2"/>
          <p:cNvSpPr>
            <a:spLocks noGrp="1"/>
          </p:cNvSpPr>
          <p:nvPr>
            <p:ph type="body" idx="1"/>
          </p:nvPr>
        </p:nvSpPr>
        <p:spPr>
          <a:xfrm>
            <a:off x="856058" y="4777381"/>
            <a:ext cx="7429501" cy="8604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elfolie">
    <p:bg>
      <p:bgPr>
        <a:solidFill>
          <a:srgbClr val="123B48"/>
        </a:solidFill>
        <a:effectLst/>
      </p:bgPr>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96140"/>
            <a:ext cx="4248472" cy="1504668"/>
          </a:xfrm>
          <a:prstGeom prst="rect">
            <a:avLst/>
          </a:prstGeom>
        </p:spPr>
      </p:pic>
      <p:pic>
        <p:nvPicPr>
          <p:cNvPr id="4" name="Grafik 3"/>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1277888" y="1268760"/>
            <a:ext cx="6804248" cy="11701236"/>
          </a:xfrm>
          <a:prstGeom prst="rect">
            <a:avLst/>
          </a:prstGeom>
        </p:spPr>
      </p:pic>
    </p:spTree>
    <p:extLst>
      <p:ext uri="{BB962C8B-B14F-4D97-AF65-F5344CB8AC3E}">
        <p14:creationId xmlns:p14="http://schemas.microsoft.com/office/powerpoint/2010/main" val="1846927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accent1"/>
                </a:solidFill>
              </a:rPr>
              <a:t>“</a:t>
            </a:r>
          </a:p>
        </p:txBody>
      </p:sp>
      <p:sp>
        <p:nvSpPr>
          <p:cNvPr id="15" name="TextBox 14"/>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accent1"/>
                </a:solidFill>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de-DE"/>
              <a:t>Titelmasterformat durch Klicken bearbeiten</a:t>
            </a:r>
            <a:endParaRPr lang="en-US"/>
          </a:p>
        </p:txBody>
      </p:sp>
      <p:sp>
        <p:nvSpPr>
          <p:cNvPr id="10" name="Text Placeholder 9"/>
          <p:cNvSpPr>
            <a:spLocks noGrp="1"/>
          </p:cNvSpPr>
          <p:nvPr>
            <p:ph type="body" sz="quarter" idx="13"/>
          </p:nvPr>
        </p:nvSpPr>
        <p:spPr>
          <a:xfrm>
            <a:off x="856059" y="3886200"/>
            <a:ext cx="7429500" cy="88900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Textmasterformat bearbeiten</a:t>
            </a:r>
          </a:p>
        </p:txBody>
      </p:sp>
      <p:sp>
        <p:nvSpPr>
          <p:cNvPr id="3" name="Text Placeholder 2"/>
          <p:cNvSpPr>
            <a:spLocks noGrp="1"/>
          </p:cNvSpPr>
          <p:nvPr>
            <p:ph type="body" idx="1"/>
          </p:nvPr>
        </p:nvSpPr>
        <p:spPr>
          <a:xfrm>
            <a:off x="856058" y="4775200"/>
            <a:ext cx="7429500" cy="1016000"/>
          </a:xfrm>
        </p:spPr>
        <p:txBody>
          <a:bodyPr anchor="t">
            <a:normAutofit/>
          </a:bodyPr>
          <a:lstStyle>
            <a:lvl1pPr marL="0" indent="0" algn="l">
              <a:buNone/>
              <a:defRPr sz="14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2743199"/>
          </a:xfrm>
        </p:spPr>
        <p:txBody>
          <a:bodyPr vert="horz" lIns="91440" tIns="45720" rIns="91440" bIns="45720" rtlCol="0" anchor="ctr">
            <a:normAutofit/>
          </a:bodyPr>
          <a:lstStyle>
            <a:lvl1pPr>
              <a:defRPr lang="en-US" b="0" dirty="0"/>
            </a:lvl1pPr>
          </a:lstStyle>
          <a:p>
            <a:pPr marL="0" lvl="0"/>
            <a:r>
              <a:rPr lang="de-DE"/>
              <a:t>Titelmasterformat durch Klicken bearbeiten</a:t>
            </a:r>
            <a:endParaRPr lang="en-US"/>
          </a:p>
        </p:txBody>
      </p:sp>
      <p:sp>
        <p:nvSpPr>
          <p:cNvPr id="10" name="Text Placeholder 9"/>
          <p:cNvSpPr>
            <a:spLocks noGrp="1"/>
          </p:cNvSpPr>
          <p:nvPr>
            <p:ph type="body" sz="quarter" idx="13"/>
          </p:nvPr>
        </p:nvSpPr>
        <p:spPr>
          <a:xfrm>
            <a:off x="856059" y="3505200"/>
            <a:ext cx="7429500" cy="83820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Textmasterformat bearbeiten</a:t>
            </a:r>
          </a:p>
        </p:txBody>
      </p:sp>
      <p:sp>
        <p:nvSpPr>
          <p:cNvPr id="3" name="Text Placeholder 2"/>
          <p:cNvSpPr>
            <a:spLocks noGrp="1"/>
          </p:cNvSpPr>
          <p:nvPr>
            <p:ph type="body" idx="1"/>
          </p:nvPr>
        </p:nvSpPr>
        <p:spPr>
          <a:xfrm>
            <a:off x="856058" y="4343400"/>
            <a:ext cx="7429500" cy="1447800"/>
          </a:xfrm>
        </p:spPr>
        <p:txBody>
          <a:bodyPr anchor="t">
            <a:normAutofit/>
          </a:bodyPr>
          <a:lstStyle>
            <a:lvl1pPr marL="0" indent="0" algn="l">
              <a:buNone/>
              <a:defRPr sz="14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609600"/>
            <a:ext cx="7429499" cy="1905000"/>
          </a:xfrm>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ncho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609600"/>
            <a:ext cx="1657886" cy="5181601"/>
          </a:xfrm>
        </p:spPr>
        <p:txBody>
          <a:bodyPr vert="eaVert"/>
          <a:lstStyle/>
          <a:p>
            <a:r>
              <a:rPr lang="de-DE"/>
              <a:t>Titelmasterformat durch Klicken bearbeiten</a:t>
            </a:r>
            <a:endParaRPr lang="en-US"/>
          </a:p>
        </p:txBody>
      </p:sp>
      <p:sp>
        <p:nvSpPr>
          <p:cNvPr id="3" name="Vertical Text Placeholder 2"/>
          <p:cNvSpPr>
            <a:spLocks noGrp="1"/>
          </p:cNvSpPr>
          <p:nvPr>
            <p:ph type="body" orient="vert" idx="1"/>
          </p:nvPr>
        </p:nvSpPr>
        <p:spPr>
          <a:xfrm>
            <a:off x="856059" y="609600"/>
            <a:ext cx="5657850" cy="5181600"/>
          </a:xfrm>
        </p:spPr>
        <p:txBody>
          <a:bodyPr vert="eaVert" ancho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folie">
    <p:bg>
      <p:bgPr>
        <a:solidFill>
          <a:schemeClr val="bg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14" y="652110"/>
            <a:ext cx="3175273" cy="616650"/>
          </a:xfrm>
          <a:prstGeom prst="rect">
            <a:avLst/>
          </a:prstGeom>
        </p:spPr>
      </p:pic>
      <p:pic>
        <p:nvPicPr>
          <p:cNvPr id="6" name="Grafik 5"/>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1277888" y="1268760"/>
            <a:ext cx="6804248" cy="11701236"/>
          </a:xfrm>
          <a:prstGeom prst="rect">
            <a:avLst/>
          </a:prstGeom>
        </p:spPr>
      </p:pic>
    </p:spTree>
    <p:extLst>
      <p:ext uri="{BB962C8B-B14F-4D97-AF65-F5344CB8AC3E}">
        <p14:creationId xmlns:p14="http://schemas.microsoft.com/office/powerpoint/2010/main" val="3859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251520" y="6356350"/>
            <a:ext cx="2057400" cy="365125"/>
          </a:xfrm>
        </p:spPr>
        <p:txBody>
          <a:bodyPr/>
          <a:lstStyle/>
          <a:p>
            <a:pPr>
              <a:defRPr/>
            </a:pPr>
            <a:endParaRPr lang="de-DE" dirty="0">
              <a:solidFill>
                <a:prstClr val="black">
                  <a:tint val="75000"/>
                </a:prstClr>
              </a:solidFill>
            </a:endParaRPr>
          </a:p>
        </p:txBody>
      </p:sp>
      <p:sp>
        <p:nvSpPr>
          <p:cNvPr id="6" name="Foliennummernplatzhalter 5"/>
          <p:cNvSpPr>
            <a:spLocks noGrp="1"/>
          </p:cNvSpPr>
          <p:nvPr>
            <p:ph type="sldNum" sz="quarter" idx="12"/>
          </p:nvPr>
        </p:nvSpPr>
        <p:spPr>
          <a:xfrm>
            <a:off x="6696100" y="6356350"/>
            <a:ext cx="2057400" cy="365125"/>
          </a:xfrm>
        </p:spPr>
        <p:txBody>
          <a:bodyPr/>
          <a:lstStyle/>
          <a:p>
            <a:fld id="{52C1136C-3078-D441-9A7E-379651575C76}" type="slidenum">
              <a:rPr lang="de-DE" smtClean="0"/>
              <a:t>‹Nr.›</a:t>
            </a:fld>
            <a:endParaRPr lang="de-DE" dirty="0"/>
          </a:p>
        </p:txBody>
      </p:sp>
      <p:sp>
        <p:nvSpPr>
          <p:cNvPr id="7" name="Rechteck 6"/>
          <p:cNvSpPr/>
          <p:nvPr userDrawn="1"/>
        </p:nvSpPr>
        <p:spPr>
          <a:xfrm>
            <a:off x="0" y="-27384"/>
            <a:ext cx="9144000" cy="817405"/>
          </a:xfrm>
          <a:prstGeom prst="rect">
            <a:avLst/>
          </a:prstGeom>
          <a:solidFill>
            <a:srgbClr val="123B48"/>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userDrawn="1"/>
        </p:nvSpPr>
        <p:spPr>
          <a:xfrm>
            <a:off x="0" y="-27384"/>
            <a:ext cx="9144000" cy="45719"/>
          </a:xfrm>
          <a:prstGeom prst="rect">
            <a:avLst/>
          </a:prstGeom>
          <a:solidFill>
            <a:srgbClr val="EA5B0C"/>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88640"/>
            <a:ext cx="1940273" cy="376750"/>
          </a:xfrm>
          <a:prstGeom prst="rect">
            <a:avLst/>
          </a:prstGeom>
        </p:spPr>
      </p:pic>
    </p:spTree>
    <p:extLst>
      <p:ext uri="{BB962C8B-B14F-4D97-AF65-F5344CB8AC3E}">
        <p14:creationId xmlns:p14="http://schemas.microsoft.com/office/powerpoint/2010/main" val="205517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251520" y="6356350"/>
            <a:ext cx="2057400" cy="365125"/>
          </a:xfrm>
        </p:spPr>
        <p:txBody>
          <a:bodyPr/>
          <a:lstStyle/>
          <a:p>
            <a:pPr>
              <a:defRPr/>
            </a:pPr>
            <a:endParaRPr lang="de-DE" dirty="0">
              <a:solidFill>
                <a:prstClr val="black">
                  <a:tint val="75000"/>
                </a:prstClr>
              </a:solidFill>
            </a:endParaRPr>
          </a:p>
        </p:txBody>
      </p:sp>
      <p:sp>
        <p:nvSpPr>
          <p:cNvPr id="6" name="Foliennummernplatzhalter 5"/>
          <p:cNvSpPr>
            <a:spLocks noGrp="1"/>
          </p:cNvSpPr>
          <p:nvPr>
            <p:ph type="sldNum" sz="quarter" idx="12"/>
          </p:nvPr>
        </p:nvSpPr>
        <p:spPr>
          <a:xfrm>
            <a:off x="6696100" y="6356350"/>
            <a:ext cx="2057400" cy="365125"/>
          </a:xfrm>
        </p:spPr>
        <p:txBody>
          <a:bodyPr/>
          <a:lstStyle/>
          <a:p>
            <a:fld id="{52C1136C-3078-D441-9A7E-379651575C76}" type="slidenum">
              <a:rPr lang="de-DE" smtClean="0"/>
              <a:t>‹Nr.›</a:t>
            </a:fld>
            <a:endParaRPr lang="de-DE" dirty="0"/>
          </a:p>
        </p:txBody>
      </p:sp>
      <p:sp>
        <p:nvSpPr>
          <p:cNvPr id="7" name="Rechteck 6"/>
          <p:cNvSpPr/>
          <p:nvPr userDrawn="1"/>
        </p:nvSpPr>
        <p:spPr>
          <a:xfrm>
            <a:off x="0" y="-27384"/>
            <a:ext cx="9144000" cy="817405"/>
          </a:xfrm>
          <a:prstGeom prst="rect">
            <a:avLst/>
          </a:prstGeom>
          <a:solidFill>
            <a:srgbClr val="123B48"/>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a:off x="2699792" y="332656"/>
            <a:ext cx="6264696" cy="338554"/>
          </a:xfrm>
          <a:prstGeom prst="rect">
            <a:avLst/>
          </a:prstGeom>
          <a:noFill/>
        </p:spPr>
        <p:txBody>
          <a:bodyPr wrap="square" rtlCol="0">
            <a:spAutoFit/>
          </a:bodyPr>
          <a:lstStyle/>
          <a:p>
            <a:pPr algn="r"/>
            <a:r>
              <a:rPr lang="de-DE" sz="1600" b="1" dirty="0">
                <a:solidFill>
                  <a:schemeClr val="bg1"/>
                </a:solidFill>
                <a:latin typeface="Calibri" charset="0"/>
                <a:ea typeface="Calibri" charset="0"/>
                <a:cs typeface="Calibri" charset="0"/>
              </a:rPr>
              <a:t>SEITENTITEL</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88640"/>
            <a:ext cx="1940273" cy="376750"/>
          </a:xfrm>
          <a:prstGeom prst="rect">
            <a:avLst/>
          </a:prstGeom>
        </p:spPr>
      </p:pic>
      <p:sp>
        <p:nvSpPr>
          <p:cNvPr id="13" name="Rechteck 12"/>
          <p:cNvSpPr/>
          <p:nvPr userDrawn="1"/>
        </p:nvSpPr>
        <p:spPr>
          <a:xfrm>
            <a:off x="0" y="-27384"/>
            <a:ext cx="9144000" cy="45719"/>
          </a:xfrm>
          <a:prstGeom prst="rect">
            <a:avLst/>
          </a:prstGeom>
          <a:solidFill>
            <a:srgbClr val="EA5B0C"/>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8867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A5A96-7648-7C41-A5CD-4790902FC32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3766643-36A0-BA4F-BD8C-3C3C58C813F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4C4B03B6-6D53-C246-807E-5BD90368E0C0}"/>
              </a:ext>
            </a:extLst>
          </p:cNvPr>
          <p:cNvSpPr>
            <a:spLocks noGrp="1"/>
          </p:cNvSpPr>
          <p:nvPr>
            <p:ph type="dt" sz="half" idx="10"/>
          </p:nvPr>
        </p:nvSpPr>
        <p:spPr/>
        <p:txBody>
          <a:bodyPr/>
          <a:lstStyle/>
          <a:p>
            <a:fld id="{03580FEC-45AF-8C4C-B9E0-86616343AC92}" type="datetimeFigureOut">
              <a:rPr lang="de-DE" smtClean="0"/>
              <a:t>18.02.2021</a:t>
            </a:fld>
            <a:endParaRPr lang="de-DE"/>
          </a:p>
        </p:txBody>
      </p:sp>
      <p:sp>
        <p:nvSpPr>
          <p:cNvPr id="5" name="Fußzeilenplatzhalter 4">
            <a:extLst>
              <a:ext uri="{FF2B5EF4-FFF2-40B4-BE49-F238E27FC236}">
                <a16:creationId xmlns:a16="http://schemas.microsoft.com/office/drawing/2014/main" id="{B91C7FB3-44AC-4F4D-8609-C3C633224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842404-8BD6-4845-B3AD-E87AF97235B2}"/>
              </a:ext>
            </a:extLst>
          </p:cNvPr>
          <p:cNvSpPr>
            <a:spLocks noGrp="1"/>
          </p:cNvSpPr>
          <p:nvPr>
            <p:ph type="sldNum" sz="quarter" idx="12"/>
          </p:nvPr>
        </p:nvSpPr>
        <p:spPr/>
        <p:txBody>
          <a:bodyPr/>
          <a:lstStyle/>
          <a:p>
            <a:fld id="{A47D5BD2-4717-8243-9E29-11E82AB59740}" type="slidenum">
              <a:rPr lang="de-DE" smtClean="0"/>
              <a:t>‹Nr.›</a:t>
            </a:fld>
            <a:endParaRPr lang="de-DE"/>
          </a:p>
        </p:txBody>
      </p:sp>
    </p:spTree>
    <p:extLst>
      <p:ext uri="{BB962C8B-B14F-4D97-AF65-F5344CB8AC3E}">
        <p14:creationId xmlns:p14="http://schemas.microsoft.com/office/powerpoint/2010/main" val="44510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609601"/>
            <a:ext cx="6507167" cy="32004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Titelmasterformat durch Klicken bearbeiten</a:t>
            </a:r>
            <a:endParaRPr lang="en-US"/>
          </a:p>
        </p:txBody>
      </p:sp>
      <p:sp>
        <p:nvSpPr>
          <p:cNvPr id="3" name="Subtitle 2"/>
          <p:cNvSpPr>
            <a:spLocks noGrp="1"/>
          </p:cNvSpPr>
          <p:nvPr>
            <p:ph type="subTitle" idx="1"/>
          </p:nvPr>
        </p:nvSpPr>
        <p:spPr>
          <a:xfrm>
            <a:off x="1313259" y="3886200"/>
            <a:ext cx="6507167" cy="1905000"/>
          </a:xfrm>
        </p:spPr>
        <p:txBody>
          <a:bodyPr anchor="t">
            <a:normAutofit/>
          </a:bodyPr>
          <a:lstStyle>
            <a:lvl1pPr marL="0" indent="0" algn="ctr">
              <a:buNone/>
              <a:defRPr sz="1600">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nchor="ct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313260" y="3308581"/>
            <a:ext cx="6515100" cy="1468800"/>
          </a:xfrm>
        </p:spPr>
        <p:txBody>
          <a:bodyPr anchor="b"/>
          <a:lstStyle>
            <a:lvl1pPr algn="r">
              <a:defRPr sz="3000" b="0" cap="all"/>
            </a:lvl1pPr>
          </a:lstStyle>
          <a:p>
            <a:r>
              <a:rPr lang="de-DE"/>
              <a:t>Titelmasterformat durch Klicken bearbeiten</a:t>
            </a:r>
            <a:endParaRPr lang="en-US"/>
          </a:p>
        </p:txBody>
      </p:sp>
      <p:sp>
        <p:nvSpPr>
          <p:cNvPr id="3" name="Text Placeholder 2"/>
          <p:cNvSpPr>
            <a:spLocks noGrp="1"/>
          </p:cNvSpPr>
          <p:nvPr>
            <p:ph type="body" idx="1"/>
          </p:nvPr>
        </p:nvSpPr>
        <p:spPr>
          <a:xfrm>
            <a:off x="1313259" y="4777381"/>
            <a:ext cx="6515101" cy="8604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alibri" charset="0"/>
                <a:ea typeface="Calibri" charset="0"/>
                <a:cs typeface="Calibri" charset="0"/>
              </a:defRPr>
            </a:lvl1pPr>
          </a:lstStyle>
          <a:p>
            <a:pPr>
              <a:defRPr/>
            </a:pPr>
            <a:endParaRPr lang="de-DE" dirty="0">
              <a:solidFill>
                <a:prstClr val="black">
                  <a:tint val="75000"/>
                </a:prstClr>
              </a:solidFill>
            </a:endParaRPr>
          </a:p>
        </p:txBody>
      </p:sp>
      <p:sp>
        <p:nvSpPr>
          <p:cNvPr id="6" name="Foliennummernplatzhalt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alibri" charset="0"/>
                <a:ea typeface="Calibri" charset="0"/>
                <a:cs typeface="Calibri" charset="0"/>
              </a:defRPr>
            </a:lvl1pPr>
          </a:lstStyle>
          <a:p>
            <a:fld id="{52C1136C-3078-D441-9A7E-379651575C76}" type="slidenum">
              <a:rPr lang="de-DE" smtClean="0"/>
              <a:pPr/>
              <a:t>‹Nr.›</a:t>
            </a:fld>
            <a:endParaRPr lang="de-DE"/>
          </a:p>
        </p:txBody>
      </p:sp>
    </p:spTree>
    <p:extLst>
      <p:ext uri="{BB962C8B-B14F-4D97-AF65-F5344CB8AC3E}">
        <p14:creationId xmlns:p14="http://schemas.microsoft.com/office/powerpoint/2010/main" val="602523584"/>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7" r:id="rId3"/>
    <p:sldLayoutId id="2147483709" r:id="rId4"/>
    <p:sldLayoutId id="2147483703" r:id="rId5"/>
    <p:sldLayoutId id="2147483710" r:id="rId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609600"/>
            <a:ext cx="7429499" cy="1905000"/>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 Placeholder 2"/>
          <p:cNvSpPr>
            <a:spLocks noGrp="1"/>
          </p:cNvSpPr>
          <p:nvPr>
            <p:ph type="body" idx="1"/>
          </p:nvPr>
        </p:nvSpPr>
        <p:spPr>
          <a:xfrm>
            <a:off x="856060" y="2667000"/>
            <a:ext cx="7429499" cy="3124201"/>
          </a:xfrm>
          <a:prstGeom prst="rect">
            <a:avLst/>
          </a:prstGeom>
        </p:spPr>
        <p:txBody>
          <a:bodyPr vert="horz" lIns="91440" tIns="45720" rIns="91440" bIns="45720" rtlCol="0" anchor="ct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6628209" y="5883276"/>
            <a:ext cx="1200150" cy="365125"/>
          </a:xfrm>
          <a:prstGeom prst="rect">
            <a:avLst/>
          </a:prstGeom>
        </p:spPr>
        <p:txBody>
          <a:bodyPr vert="horz" lIns="91440" tIns="45720" rIns="91440" bIns="45720" rtlCol="0" anchor="ctr"/>
          <a:lstStyle>
            <a:lvl1pPr algn="r">
              <a:defRPr sz="7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2/18/2021</a:t>
            </a:fld>
            <a:endParaRPr lang="en-US"/>
          </a:p>
        </p:txBody>
      </p:sp>
      <p:sp>
        <p:nvSpPr>
          <p:cNvPr id="5" name="Footer Placeholder 4"/>
          <p:cNvSpPr>
            <a:spLocks noGrp="1"/>
          </p:cNvSpPr>
          <p:nvPr>
            <p:ph type="ftr" sz="quarter" idx="3"/>
          </p:nvPr>
        </p:nvSpPr>
        <p:spPr>
          <a:xfrm>
            <a:off x="856059" y="5883276"/>
            <a:ext cx="5657850" cy="365125"/>
          </a:xfrm>
          <a:prstGeom prst="rect">
            <a:avLst/>
          </a:prstGeom>
        </p:spPr>
        <p:txBody>
          <a:bodyPr vert="horz" lIns="91440" tIns="45720" rIns="91440" bIns="45720" rtlCol="0" anchor="ctr"/>
          <a:lstStyle>
            <a:lvl1pPr algn="l">
              <a:defRPr sz="7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885510" y="5883276"/>
            <a:ext cx="413375" cy="365125"/>
          </a:xfrm>
          <a:prstGeom prst="rect">
            <a:avLst/>
          </a:prstGeom>
        </p:spPr>
        <p:txBody>
          <a:bodyPr vert="horz" lIns="91440" tIns="45720" rIns="91440" bIns="45720" rtlCol="0" anchor="ctr"/>
          <a:lstStyle>
            <a:lvl1pPr algn="r">
              <a:defRPr sz="7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23528" y="2859473"/>
            <a:ext cx="4464496" cy="3170099"/>
          </a:xfrm>
          <a:prstGeom prst="rect">
            <a:avLst/>
          </a:prstGeom>
          <a:noFill/>
        </p:spPr>
        <p:txBody>
          <a:bodyPr wrap="square" rtlCol="0">
            <a:spAutoFit/>
          </a:bodyPr>
          <a:lstStyle/>
          <a:p>
            <a:pPr>
              <a:lnSpc>
                <a:spcPct val="100000"/>
              </a:lnSpc>
            </a:pPr>
            <a:r>
              <a:rPr lang="de-DE" sz="4000" b="1" dirty="0">
                <a:solidFill>
                  <a:schemeClr val="bg1"/>
                </a:solidFill>
                <a:latin typeface="Calibri" charset="0"/>
                <a:ea typeface="Calibri" charset="0"/>
                <a:cs typeface="Calibri" charset="0"/>
              </a:rPr>
              <a:t>Lektion 9 Wissenschaftliches Arbeiten an der IUBH – die Fachpräsentation</a:t>
            </a:r>
          </a:p>
        </p:txBody>
      </p:sp>
    </p:spTree>
    <p:extLst>
      <p:ext uri="{BB962C8B-B14F-4D97-AF65-F5344CB8AC3E}">
        <p14:creationId xmlns:p14="http://schemas.microsoft.com/office/powerpoint/2010/main" val="98789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Fazit</a:t>
            </a:r>
            <a:endParaRPr lang="de-DE"/>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marL="0" indent="0">
              <a:buClr>
                <a:srgbClr val="FFFFFF"/>
              </a:buClr>
              <a:buNone/>
            </a:pPr>
            <a:r>
              <a:rPr lang="de-DE">
                <a:effectLst>
                  <a:glow rad="38100">
                    <a:prstClr val="black">
                      <a:lumMod val="50000"/>
                      <a:lumOff val="50000"/>
                      <a:alpha val="20000"/>
                    </a:prstClr>
                  </a:glow>
                  <a:outerShdw blurRad="44450" dist="12700" dir="13860000" algn="tl" rotWithShape="0">
                    <a:srgbClr val="000000">
                      <a:alpha val="20000"/>
                    </a:srgbClr>
                  </a:outerShdw>
                </a:effectLst>
              </a:rPr>
              <a:t>Die Informatik ist eine sehr vielfältige Wissenschaft. Es gibt viele Bereiche der Informatik, in denen man arbeiten kann. Im Berufsleben ist die Informatik bereits sehr wichtig und wird weiterhin wichtig bleiben, was die Chancen auf dem Arbeitsmarkt erheblich verbessert. Der Abwechslungsreichtum im Berufsleben ist groß und anspruchsvoll. </a:t>
            </a:r>
          </a:p>
          <a:p>
            <a:pPr marL="0" indent="0">
              <a:buNone/>
            </a:pPr>
            <a:r>
              <a:rPr lang="de-DE">
                <a:effectLst>
                  <a:glow rad="38100">
                    <a:prstClr val="black">
                      <a:lumMod val="50000"/>
                      <a:lumOff val="50000"/>
                      <a:alpha val="20000"/>
                    </a:prstClr>
                  </a:glow>
                  <a:outerShdw blurRad="44450" dist="12700" dir="13860000" algn="tl" rotWithShape="0">
                    <a:srgbClr val="000000">
                      <a:alpha val="20000"/>
                    </a:srgbClr>
                  </a:outerShdw>
                </a:effectLst>
              </a:rPr>
              <a:t>Aus diesen Gründen habe ich mich </a:t>
            </a: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schließlich </a:t>
            </a:r>
            <a:r>
              <a:rPr lang="de-DE">
                <a:effectLst>
                  <a:glow rad="38100">
                    <a:prstClr val="black">
                      <a:lumMod val="50000"/>
                      <a:lumOff val="50000"/>
                      <a:alpha val="20000"/>
                    </a:prstClr>
                  </a:glow>
                  <a:outerShdw blurRad="44450" dist="12700" dir="13860000" algn="tl" rotWithShape="0">
                    <a:srgbClr val="000000">
                      <a:alpha val="20000"/>
                    </a:srgbClr>
                  </a:outerShdw>
                </a:effectLst>
              </a:rPr>
              <a:t>für das Studium entschieden.</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5104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2C1136C-3078-D441-9A7E-379651575C76}" type="slidenum">
              <a:rPr lang="de-DE" smtClean="0"/>
              <a:t>2</a:t>
            </a:fld>
            <a:endParaRPr lang="de-DE"/>
          </a:p>
        </p:txBody>
      </p:sp>
      <p:sp>
        <p:nvSpPr>
          <p:cNvPr id="3" name="Textfeld 2"/>
          <p:cNvSpPr txBox="1"/>
          <p:nvPr/>
        </p:nvSpPr>
        <p:spPr>
          <a:xfrm>
            <a:off x="2699792" y="332656"/>
            <a:ext cx="6264696" cy="338554"/>
          </a:xfrm>
          <a:prstGeom prst="rect">
            <a:avLst/>
          </a:prstGeom>
          <a:noFill/>
        </p:spPr>
        <p:txBody>
          <a:bodyPr wrap="square" rtlCol="0">
            <a:spAutoFit/>
          </a:bodyPr>
          <a:lstStyle/>
          <a:p>
            <a:pPr algn="r"/>
            <a:r>
              <a:rPr lang="de-DE" sz="1600" b="1" dirty="0">
                <a:solidFill>
                  <a:srgbClr val="123B48"/>
                </a:solidFill>
                <a:latin typeface="Calibri" charset="0"/>
                <a:ea typeface="Calibri" charset="0"/>
                <a:cs typeface="Calibri" charset="0"/>
              </a:rPr>
              <a:t>SEITENTITEL</a:t>
            </a:r>
          </a:p>
        </p:txBody>
      </p:sp>
      <p:sp>
        <p:nvSpPr>
          <p:cNvPr id="5" name="Rechteck 4">
            <a:extLst>
              <a:ext uri="{FF2B5EF4-FFF2-40B4-BE49-F238E27FC236}">
                <a16:creationId xmlns:a16="http://schemas.microsoft.com/office/drawing/2014/main" id="{DDE90E43-596E-464A-814E-022708064B3C}"/>
              </a:ext>
            </a:extLst>
          </p:cNvPr>
          <p:cNvSpPr/>
          <p:nvPr/>
        </p:nvSpPr>
        <p:spPr>
          <a:xfrm>
            <a:off x="413792" y="1448884"/>
            <a:ext cx="7254552" cy="2357953"/>
          </a:xfrm>
          <a:prstGeom prst="rect">
            <a:avLst/>
          </a:prstGeom>
        </p:spPr>
        <p:txBody>
          <a:bodyPr wrap="square">
            <a:spAutoFit/>
          </a:bodyPr>
          <a:lstStyle/>
          <a:p>
            <a:pPr>
              <a:lnSpc>
                <a:spcPct val="150000"/>
              </a:lnSpc>
              <a:spcAft>
                <a:spcPts val="900"/>
              </a:spcAft>
              <a:tabLst>
                <a:tab pos="288290" algn="l"/>
              </a:tabLst>
            </a:pPr>
            <a:r>
              <a:rPr lang="de-DE" b="1" dirty="0" err="1"/>
              <a:t>Workbookaufgabe</a:t>
            </a:r>
            <a:r>
              <a:rPr lang="de-DE" b="1" dirty="0"/>
              <a:t> L9:</a:t>
            </a:r>
            <a:endPar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endParaRPr>
          </a:p>
          <a:p>
            <a:pPr algn="just">
              <a:lnSpc>
                <a:spcPct val="150000"/>
              </a:lnSpc>
              <a:spcAft>
                <a:spcPts val="900"/>
              </a:spcAft>
              <a:tabLst>
                <a:tab pos="288290" algn="l"/>
              </a:tabLst>
            </a:pPr>
            <a:r>
              <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rPr>
              <a:t>Erstelle eine kurze PowerPoint-Präsentation (maximal 8 Folien) zum Thema „Die Beweggründe für meine Studienwahl“. Beachte dabei insbesondere die Hinweise zu einer guten Visualisierung.</a:t>
            </a:r>
          </a:p>
          <a:p>
            <a:pPr>
              <a:lnSpc>
                <a:spcPct val="150000"/>
              </a:lnSpc>
              <a:spcAft>
                <a:spcPts val="900"/>
              </a:spcAft>
              <a:tabLst>
                <a:tab pos="288290" algn="l"/>
              </a:tabLst>
            </a:pPr>
            <a:r>
              <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rPr>
              <a:t>Beginne auf der nächsten Seite!</a:t>
            </a:r>
            <a:endParaRPr lang="de-DE" sz="1800" dirty="0">
              <a:solidFill>
                <a:srgbClr val="093236"/>
              </a:solidFill>
              <a:effectLst/>
              <a:latin typeface="Fira Sans Light" panose="020B0403050000020004" pitchFamily="34" charset="0"/>
              <a:ea typeface="Fira Sans" panose="020B0503050000020004" pitchFamily="34" charset="0"/>
              <a:cs typeface="Calibri" panose="020F0502020204030204" pitchFamily="34" charset="0"/>
            </a:endParaRPr>
          </a:p>
        </p:txBody>
      </p:sp>
    </p:spTree>
    <p:extLst>
      <p:ext uri="{BB962C8B-B14F-4D97-AF65-F5344CB8AC3E}">
        <p14:creationId xmlns:p14="http://schemas.microsoft.com/office/powerpoint/2010/main" val="5574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4" name="Freeform: Shape 16">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3999" cy="51435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3747407" y="1600201"/>
            <a:ext cx="4540534" cy="3474720"/>
          </a:xfrm>
        </p:spPr>
        <p:txBody>
          <a:bodyPr anchor="ctr">
            <a:normAutofit/>
          </a:bodyPr>
          <a:lstStyle/>
          <a:p>
            <a:pPr algn="l"/>
            <a:r>
              <a:rPr lang="de-DE">
                <a:effectLst>
                  <a:glow rad="38100">
                    <a:prstClr val="black">
                      <a:lumMod val="65000"/>
                      <a:lumOff val="35000"/>
                      <a:alpha val="50000"/>
                    </a:prstClr>
                  </a:glow>
                  <a:outerShdw blurRad="28575" dist="31750" dir="13200000" algn="tl" rotWithShape="0">
                    <a:srgbClr val="000000">
                      <a:alpha val="25000"/>
                    </a:srgbClr>
                  </a:outerShdw>
                </a:effectLst>
              </a:rPr>
              <a:t>Die Beweggründe für meine studienwahl</a:t>
            </a:r>
            <a:br>
              <a:rPr lang="de-DE">
                <a:effectLst>
                  <a:glow rad="38100">
                    <a:prstClr val="black">
                      <a:lumMod val="65000"/>
                      <a:lumOff val="35000"/>
                      <a:alpha val="50000"/>
                    </a:prstClr>
                  </a:glow>
                  <a:outerShdw blurRad="28575" dist="31750" dir="13200000" algn="tl" rotWithShape="0">
                    <a:srgbClr val="000000">
                      <a:alpha val="25000"/>
                    </a:srgbClr>
                  </a:outerShdw>
                </a:effectLst>
              </a:rPr>
            </a:br>
            <a:endParaRPr lang="de-DE"/>
          </a:p>
        </p:txBody>
      </p:sp>
      <p:sp>
        <p:nvSpPr>
          <p:cNvPr id="3" name="Untertitel 2"/>
          <p:cNvSpPr>
            <a:spLocks noGrp="1"/>
          </p:cNvSpPr>
          <p:nvPr>
            <p:ph type="subTitle" idx="1"/>
          </p:nvPr>
        </p:nvSpPr>
        <p:spPr>
          <a:xfrm>
            <a:off x="856060" y="1600200"/>
            <a:ext cx="2393717" cy="3474720"/>
          </a:xfrm>
        </p:spPr>
        <p:txBody>
          <a:bodyPr anchor="ctr">
            <a:normAutofit/>
          </a:bodyPr>
          <a:lstStyle/>
          <a:p>
            <a:r>
              <a:rPr lang="de-DE">
                <a:effectLst>
                  <a:glow rad="38100">
                    <a:prstClr val="black">
                      <a:lumMod val="50000"/>
                      <a:lumOff val="50000"/>
                      <a:alpha val="20000"/>
                    </a:prstClr>
                  </a:glow>
                  <a:outerShdw blurRad="44450" dist="12700" dir="13860000" algn="tl" rotWithShape="0">
                    <a:srgbClr val="000000">
                      <a:alpha val="20000"/>
                    </a:srgbClr>
                  </a:outerShdw>
                </a:effectLst>
              </a:rPr>
              <a:t>Im Fernstudium zum Bachelor in Informatik</a:t>
            </a:r>
            <a:endParaRPr lang="de-DE"/>
          </a:p>
          <a:p>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cxnSp>
        <p:nvCxnSpPr>
          <p:cNvPr id="15" name="Straight Connector 18">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1077" y="2400300"/>
            <a:ext cx="0" cy="20574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11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C86745A-28D6-4948-964B-92FFBE1332B6}"/>
              </a:ext>
            </a:extLst>
          </p:cNvPr>
          <p:cNvSpPr>
            <a:spLocks noGrp="1"/>
          </p:cNvSpPr>
          <p:nvPr>
            <p:ph type="title"/>
          </p:nvPr>
        </p:nvSpPr>
        <p:spPr>
          <a:xfrm>
            <a:off x="856060" y="1339851"/>
            <a:ext cx="5772149" cy="809992"/>
          </a:xfrm>
        </p:spPr>
        <p:txBody>
          <a:bodyPr>
            <a:normAutofit/>
          </a:bodyPr>
          <a:lstStyle/>
          <a:p>
            <a:pPr>
              <a:lnSpc>
                <a:spcPct val="90000"/>
              </a:lnSpc>
            </a:pPr>
            <a:r>
              <a:rPr lang="de-DE" sz="2700">
                <a:effectLst>
                  <a:glow rad="38100">
                    <a:prstClr val="black">
                      <a:lumMod val="65000"/>
                      <a:lumOff val="35000"/>
                      <a:alpha val="40000"/>
                    </a:prstClr>
                  </a:glow>
                  <a:outerShdw blurRad="28575" dist="38100" dir="14040000" algn="tl" rotWithShape="0">
                    <a:srgbClr val="000000">
                      <a:alpha val="25000"/>
                    </a:srgbClr>
                  </a:outerShdw>
                </a:effectLst>
              </a:rPr>
              <a:t>Inhalt:</a:t>
            </a:r>
            <a:br>
              <a:rPr lang="de-DE" sz="2700">
                <a:effectLst>
                  <a:glow rad="38100">
                    <a:prstClr val="black">
                      <a:lumMod val="65000"/>
                      <a:lumOff val="35000"/>
                      <a:alpha val="40000"/>
                    </a:prstClr>
                  </a:glow>
                  <a:outerShdw blurRad="28575" dist="38100" dir="14040000" algn="tl" rotWithShape="0">
                    <a:srgbClr val="000000">
                      <a:alpha val="25000"/>
                    </a:srgbClr>
                  </a:outerShdw>
                </a:effectLst>
              </a:rPr>
            </a:br>
            <a:endParaRPr lang="de-DE" sz="2700"/>
          </a:p>
        </p:txBody>
      </p:sp>
      <p:sp>
        <p:nvSpPr>
          <p:cNvPr id="3" name="Inhaltsplatzhalter 2">
            <a:extLst>
              <a:ext uri="{FF2B5EF4-FFF2-40B4-BE49-F238E27FC236}">
                <a16:creationId xmlns:a16="http://schemas.microsoft.com/office/drawing/2014/main" id="{1F9024DB-35B1-4C13-BB5B-5B8671BCE829}"/>
              </a:ext>
            </a:extLst>
          </p:cNvPr>
          <p:cNvSpPr>
            <a:spLocks noGrp="1"/>
          </p:cNvSpPr>
          <p:nvPr>
            <p:ph idx="1"/>
          </p:nvPr>
        </p:nvSpPr>
        <p:spPr>
          <a:xfrm>
            <a:off x="856060" y="2638346"/>
            <a:ext cx="5772149" cy="2562305"/>
          </a:xfrm>
        </p:spPr>
        <p:txBody>
          <a:bodyPr>
            <a:normAutofit/>
          </a:bodyPr>
          <a:lstStyle/>
          <a:p>
            <a:pP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1 Einleitung</a:t>
            </a:r>
            <a:endParaRPr lang="de-DE"/>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2 Die Beweggründe für meine Studienwahl</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Spaß am Lösen von Problemen</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Informatik und Zukunft</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Abwechslungsreiche Arbeit</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Kenntnisse</a:t>
            </a:r>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Fazit</a:t>
            </a: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15036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Einleitung</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a:normAutofit/>
          </a:bodyPr>
          <a:lstStyle/>
          <a:p>
            <a:pPr marL="0" indent="0">
              <a:buNone/>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Das Lösen von Problemen ist in der Informatik eine wichtige Fähigkeit.</a:t>
            </a:r>
            <a:endParaRPr lang="de-DE"/>
          </a:p>
          <a:p>
            <a:pPr marL="0" indent="0">
              <a:buClr>
                <a:srgbClr val="FFFFFF"/>
              </a:buClr>
              <a:buNone/>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Sowohl der Prozess des Lösens als auch die Umsetzung können viel Spaß bereiten.</a:t>
            </a:r>
          </a:p>
          <a:p>
            <a:pPr marL="0" indent="0">
              <a:buClr>
                <a:srgbClr val="FFFFFF"/>
              </a:buClr>
              <a:buNone/>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Hinzu kommt die Befriedigung, wenn man eine Lösung entwickelt und diese als Programmcode umgesetzt hat.</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12230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fontScale="90000"/>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Spass am Lösen von Problemen</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marL="257175" indent="-257175">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Beim Programmieren löst man Probleme, anschließend setzt man die Lösung in Programmcodes um</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Das Lösen, Umsetzen und das Ergebnis betrachten/nutzen bereitet mir schon seit langem Freude</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Mit meiner ersten Programmiersprache C programmierte ich einfache Spiele</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Auch in anderen Bereichen wie Web-Development oder Microkontroller-Programmierung habe ich bereits in meiner Freizeit Erfahrung gesammelt</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48311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Informatik und Zukunft</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Bereits in der Vergangenheit hat sich gezeigt, wie schnell neue Technologien entwickelt werden</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Die Informatik hat immer mehr Einfluss sowohl im Alltag als auch im Beruf</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Die Industrie 4.0 wird sich weiter entwickeln</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Das Internet </a:t>
            </a:r>
            <a:r>
              <a:rPr lang="de-DE" err="1">
                <a:effectLst>
                  <a:glow rad="38100">
                    <a:prstClr val="black">
                      <a:lumMod val="50000"/>
                      <a:lumOff val="50000"/>
                      <a:alpha val="20000"/>
                    </a:prstClr>
                  </a:glow>
                  <a:outerShdw blurRad="44450" dist="12700" dir="13860000" algn="tl" rotWithShape="0">
                    <a:srgbClr val="000000">
                      <a:alpha val="20000"/>
                    </a:srgbClr>
                  </a:outerShdw>
                </a:effectLst>
              </a:rPr>
              <a:t>of</a:t>
            </a:r>
            <a:r>
              <a:rPr lang="de-DE">
                <a:effectLst>
                  <a:glow rad="38100">
                    <a:prstClr val="black">
                      <a:lumMod val="50000"/>
                      <a:lumOff val="50000"/>
                      <a:alpha val="20000"/>
                    </a:prstClr>
                  </a:glow>
                  <a:outerShdw blurRad="44450" dist="12700" dir="13860000" algn="tl" rotWithShape="0">
                    <a:srgbClr val="000000">
                      <a:alpha val="20000"/>
                    </a:srgbClr>
                  </a:outerShdw>
                </a:effectLst>
              </a:rPr>
              <a:t> Things wird sich weiter entwickeln</a:t>
            </a:r>
          </a:p>
          <a:p>
            <a:pPr marL="257175" indent="-257175">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59746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Abwechslungsreiche Arbeit</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fontScale="85000" lnSpcReduction="10000"/>
          </a:bodyPr>
          <a:lstStyle/>
          <a:p>
            <a:pPr marL="257175" indent="-257175">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Die beruflichen Bereiche, in denen man arbeiten kann, sind vielfältig: </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Robotik</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Spiele-Entwicklung</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Web-Entwicklung</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Software-Entwicklung</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In jedem Bereich stößt man immer wieder auf neue Probleme, die gelöst werden müssen</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Es müssen oft neue Ansätze entwickelt werden, um Anforderungen an ein System zu erfüllen</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57131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Kenntnisse</a:t>
            </a:r>
            <a:endParaRPr lang="de-DE"/>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Dadurch, das ich mich bereits in meiner Freizeit oft mit dem Programmieren beschäftigt habe, konnte ich mir bereits im Bereich der Informatik Wissen aneignen.</a:t>
            </a:r>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Darunter fällt auch Wissen, welches nur sekundär mit Programmieren zutun hat, wie Versionsverwaltungssoftware oder </a:t>
            </a:r>
            <a:r>
              <a:rPr lang="de-DE" err="1">
                <a:effectLst>
                  <a:glow rad="38100">
                    <a:prstClr val="black">
                      <a:lumMod val="50000"/>
                      <a:lumOff val="50000"/>
                      <a:alpha val="20000"/>
                    </a:prstClr>
                  </a:glow>
                  <a:outerShdw blurRad="44450" dist="12700" dir="13860000" algn="tl" rotWithShape="0">
                    <a:srgbClr val="000000">
                      <a:alpha val="20000"/>
                    </a:srgbClr>
                  </a:outerShdw>
                </a:effectLst>
              </a:rPr>
              <a:t>Build</a:t>
            </a:r>
            <a:r>
              <a:rPr lang="de-DE">
                <a:effectLst>
                  <a:glow rad="38100">
                    <a:prstClr val="black">
                      <a:lumMod val="50000"/>
                      <a:lumOff val="50000"/>
                      <a:alpha val="20000"/>
                    </a:prstClr>
                  </a:glow>
                  <a:outerShdw blurRad="44450" dist="12700" dir="13860000" algn="tl" rotWithShape="0">
                    <a:srgbClr val="000000">
                      <a:alpha val="20000"/>
                    </a:srgbClr>
                  </a:outerShdw>
                </a:effectLst>
              </a:rPr>
              <a:t>-Management-Tools</a:t>
            </a:r>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Eins der wichtigsten Punkte warum ich mich für das Studium entschieden habe ist, weiters Wissen und Fertigkeiten in diesem Bereich zu erlangen.</a:t>
            </a: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82420371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Words>
  <Application>Microsoft Office PowerPoint</Application>
  <PresentationFormat>Bildschirmpräsentation (4:3)</PresentationFormat>
  <Paragraphs>6</Paragraphs>
  <Slides>10</Slides>
  <Notes>0</Notes>
  <HiddenSlides>0</HiddenSlides>
  <MMClips>0</MMClips>
  <ScaleCrop>false</ScaleCrop>
  <HeadingPairs>
    <vt:vector size="4" baseType="variant">
      <vt:variant>
        <vt:lpstr>Design</vt:lpstr>
      </vt:variant>
      <vt:variant>
        <vt:i4>2</vt:i4>
      </vt:variant>
      <vt:variant>
        <vt:lpstr>Folientitel</vt:lpstr>
      </vt:variant>
      <vt:variant>
        <vt:i4>10</vt:i4>
      </vt:variant>
    </vt:vector>
  </HeadingPairs>
  <TitlesOfParts>
    <vt:vector size="12" baseType="lpstr">
      <vt:lpstr>Office-Design</vt:lpstr>
      <vt:lpstr>Netz</vt:lpstr>
      <vt:lpstr>PowerPoint-Präsentation</vt:lpstr>
      <vt:lpstr>PowerPoint-Präsentation</vt:lpstr>
      <vt:lpstr>Die Beweggründe für meine studienwahl </vt:lpstr>
      <vt:lpstr>Inhalt: </vt:lpstr>
      <vt:lpstr>Einleitung</vt:lpstr>
      <vt:lpstr>Spass am Lösen von Problemen</vt:lpstr>
      <vt:lpstr>Informatik und Zukunft</vt:lpstr>
      <vt:lpstr>Abwechslungsreiche Arbeit</vt:lpstr>
      <vt:lpstr>Kenntnisse</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Delbrouck, Dirk</dc:creator>
  <cp:lastModifiedBy>Badura-Lotter Dr., Gisela</cp:lastModifiedBy>
  <cp:revision>2372</cp:revision>
  <cp:lastPrinted>2016-01-11T14:28:27Z</cp:lastPrinted>
  <dcterms:created xsi:type="dcterms:W3CDTF">2012-02-08T14:12:50Z</dcterms:created>
  <dcterms:modified xsi:type="dcterms:W3CDTF">2021-02-18T14:08:44Z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