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648" r:id="rId2"/>
  </p:sldMasterIdLst>
  <p:notesMasterIdLst>
    <p:notesMasterId r:id="rId13"/>
  </p:notesMasterIdLst>
  <p:handoutMasterIdLst>
    <p:handoutMasterId r:id="rId14"/>
  </p:handoutMasterIdLst>
  <p:sldIdLst>
    <p:sldId id="258" r:id="rId3"/>
    <p:sldId id="267" r:id="rId4"/>
    <p:sldId id="276" r:id="rId5"/>
    <p:sldId id="275" r:id="rId6"/>
    <p:sldId id="274" r:id="rId7"/>
    <p:sldId id="273" r:id="rId8"/>
    <p:sldId id="272" r:id="rId9"/>
    <p:sldId id="271" r:id="rId10"/>
    <p:sldId id="270" r:id="rId11"/>
    <p:sldId id="269" r:id="rId12"/>
  </p:sldIdLst>
  <p:sldSz cx="9144000" cy="6858000" type="screen4x3"/>
  <p:notesSz cx="6797675" cy="9928225"/>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8ADEEE8F-E914-4F4B-9D73-39549D3B6027}">
          <p14:sldIdLst>
            <p14:sldId id="258"/>
            <p14:sldId id="267"/>
          </p14:sldIdLst>
        </p14:section>
        <p14:section name="Untitled Section" id="{DBCE181E-3518-0449-993F-7C15ECAF6CF3}">
          <p14:sldIdLst>
            <p14:sldId id="276"/>
            <p14:sldId id="275"/>
            <p14:sldId id="274"/>
            <p14:sldId id="273"/>
            <p14:sldId id="272"/>
            <p14:sldId id="271"/>
            <p14:sldId id="270"/>
            <p14:sldId id="26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brouck, Dirk" initials="DD"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3B48"/>
    <a:srgbClr val="EA5B0C"/>
    <a:srgbClr val="4D933D"/>
    <a:srgbClr val="009091"/>
    <a:srgbClr val="9BC547"/>
    <a:srgbClr val="126A20"/>
    <a:srgbClr val="A0D5D9"/>
    <a:srgbClr val="017EA7"/>
    <a:srgbClr val="126A21"/>
    <a:srgbClr val="52B4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BE6A99-94E6-2CE3-92E8-BE12C4971907}" v="11" dt="2021-02-10T14:33:19.266"/>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2115" autoAdjust="0"/>
  </p:normalViewPr>
  <p:slideViewPr>
    <p:cSldViewPr>
      <p:cViewPr varScale="1">
        <p:scale>
          <a:sx n="87" d="100"/>
          <a:sy n="87" d="100"/>
        </p:scale>
        <p:origin x="1840" y="200"/>
      </p:cViewPr>
      <p:guideLst>
        <p:guide orient="horz" pos="2160"/>
        <p:guide pos="2880"/>
        <p:guide/>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79" d="100"/>
          <a:sy n="79" d="100"/>
        </p:scale>
        <p:origin x="3954" y="108"/>
      </p:cViewPr>
      <p:guideLst>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3"/>
            <a:ext cx="2945862" cy="495872"/>
          </a:xfrm>
          <a:prstGeom prst="rect">
            <a:avLst/>
          </a:prstGeom>
        </p:spPr>
        <p:txBody>
          <a:bodyPr vert="horz" lIns="91399" tIns="45700" rIns="91399" bIns="45700" rtlCol="0"/>
          <a:lstStyle>
            <a:lvl1pPr algn="l">
              <a:defRPr sz="1200"/>
            </a:lvl1pPr>
          </a:lstStyle>
          <a:p>
            <a:endParaRPr lang="de-DE"/>
          </a:p>
        </p:txBody>
      </p:sp>
      <p:sp>
        <p:nvSpPr>
          <p:cNvPr id="3" name="Datumsplatzhalter 2"/>
          <p:cNvSpPr>
            <a:spLocks noGrp="1"/>
          </p:cNvSpPr>
          <p:nvPr>
            <p:ph type="dt" sz="quarter" idx="1"/>
          </p:nvPr>
        </p:nvSpPr>
        <p:spPr>
          <a:xfrm>
            <a:off x="3850296" y="3"/>
            <a:ext cx="2945862" cy="495872"/>
          </a:xfrm>
          <a:prstGeom prst="rect">
            <a:avLst/>
          </a:prstGeom>
        </p:spPr>
        <p:txBody>
          <a:bodyPr vert="horz" lIns="91399" tIns="45700" rIns="91399" bIns="45700" rtlCol="0"/>
          <a:lstStyle>
            <a:lvl1pPr algn="r">
              <a:defRPr sz="1200"/>
            </a:lvl1pPr>
          </a:lstStyle>
          <a:p>
            <a:fld id="{AE9B7E70-F9DA-488E-ABAA-710BAFD69AAC}" type="datetimeFigureOut">
              <a:rPr lang="de-DE" smtClean="0"/>
              <a:pPr/>
              <a:t>10.02.2021</a:t>
            </a:fld>
            <a:endParaRPr lang="de-DE"/>
          </a:p>
        </p:txBody>
      </p:sp>
      <p:sp>
        <p:nvSpPr>
          <p:cNvPr id="4" name="Fußzeilenplatzhalter 3"/>
          <p:cNvSpPr>
            <a:spLocks noGrp="1"/>
          </p:cNvSpPr>
          <p:nvPr>
            <p:ph type="ftr" sz="quarter" idx="2"/>
          </p:nvPr>
        </p:nvSpPr>
        <p:spPr>
          <a:xfrm>
            <a:off x="1" y="9430816"/>
            <a:ext cx="2945862" cy="495872"/>
          </a:xfrm>
          <a:prstGeom prst="rect">
            <a:avLst/>
          </a:prstGeom>
        </p:spPr>
        <p:txBody>
          <a:bodyPr vert="horz" lIns="91399" tIns="45700" rIns="91399" bIns="45700" rtlCol="0" anchor="b"/>
          <a:lstStyle>
            <a:lvl1pPr algn="l">
              <a:defRPr sz="1200"/>
            </a:lvl1pPr>
          </a:lstStyle>
          <a:p>
            <a:endParaRPr lang="de-DE"/>
          </a:p>
        </p:txBody>
      </p:sp>
      <p:sp>
        <p:nvSpPr>
          <p:cNvPr id="5" name="Foliennummernplatzhalter 4"/>
          <p:cNvSpPr>
            <a:spLocks noGrp="1"/>
          </p:cNvSpPr>
          <p:nvPr>
            <p:ph type="sldNum" sz="quarter" idx="3"/>
          </p:nvPr>
        </p:nvSpPr>
        <p:spPr>
          <a:xfrm>
            <a:off x="3850296" y="9430816"/>
            <a:ext cx="2945862" cy="495872"/>
          </a:xfrm>
          <a:prstGeom prst="rect">
            <a:avLst/>
          </a:prstGeom>
        </p:spPr>
        <p:txBody>
          <a:bodyPr vert="horz" lIns="91399" tIns="45700" rIns="91399" bIns="45700" rtlCol="0" anchor="b"/>
          <a:lstStyle>
            <a:lvl1pPr algn="r">
              <a:defRPr sz="1200"/>
            </a:lvl1pPr>
          </a:lstStyle>
          <a:p>
            <a:fld id="{7D9AFFC5-FDEA-4AAC-AF23-91E1E3BEDE67}" type="slidenum">
              <a:rPr lang="de-DE" smtClean="0"/>
              <a:pPr/>
              <a:t>‹Nr.›</a:t>
            </a:fld>
            <a:endParaRPr lang="de-DE"/>
          </a:p>
        </p:txBody>
      </p:sp>
    </p:spTree>
    <p:extLst>
      <p:ext uri="{BB962C8B-B14F-4D97-AF65-F5344CB8AC3E}">
        <p14:creationId xmlns:p14="http://schemas.microsoft.com/office/powerpoint/2010/main" val="5566588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3"/>
            <a:ext cx="2945862" cy="495872"/>
          </a:xfrm>
          <a:prstGeom prst="rect">
            <a:avLst/>
          </a:prstGeom>
        </p:spPr>
        <p:txBody>
          <a:bodyPr vert="horz" lIns="99006" tIns="49503" rIns="99006" bIns="49503" rtlCol="0"/>
          <a:lstStyle>
            <a:lvl1pPr algn="l" fontAlgn="auto">
              <a:spcBef>
                <a:spcPts val="0"/>
              </a:spcBef>
              <a:spcAft>
                <a:spcPts val="0"/>
              </a:spcAft>
              <a:defRPr sz="1300">
                <a:latin typeface="+mn-lt"/>
                <a:cs typeface="+mn-cs"/>
              </a:defRPr>
            </a:lvl1pPr>
          </a:lstStyle>
          <a:p>
            <a:pPr>
              <a:defRPr/>
            </a:pPr>
            <a:endParaRPr lang="de-DE"/>
          </a:p>
        </p:txBody>
      </p:sp>
      <p:sp>
        <p:nvSpPr>
          <p:cNvPr id="3" name="Datumsplatzhalter 2"/>
          <p:cNvSpPr>
            <a:spLocks noGrp="1"/>
          </p:cNvSpPr>
          <p:nvPr>
            <p:ph type="dt" idx="1"/>
          </p:nvPr>
        </p:nvSpPr>
        <p:spPr>
          <a:xfrm>
            <a:off x="3850296" y="3"/>
            <a:ext cx="2945862" cy="495872"/>
          </a:xfrm>
          <a:prstGeom prst="rect">
            <a:avLst/>
          </a:prstGeom>
        </p:spPr>
        <p:txBody>
          <a:bodyPr vert="horz" lIns="99006" tIns="49503" rIns="99006" bIns="49503" rtlCol="0"/>
          <a:lstStyle>
            <a:lvl1pPr algn="r" fontAlgn="auto">
              <a:spcBef>
                <a:spcPts val="0"/>
              </a:spcBef>
              <a:spcAft>
                <a:spcPts val="0"/>
              </a:spcAft>
              <a:defRPr sz="1300" smtClean="0">
                <a:latin typeface="+mn-lt"/>
                <a:cs typeface="+mn-cs"/>
              </a:defRPr>
            </a:lvl1pPr>
          </a:lstStyle>
          <a:p>
            <a:pPr>
              <a:defRPr/>
            </a:pPr>
            <a:fld id="{45F5C16B-B732-4954-97F4-7B6A4E15A264}" type="datetimeFigureOut">
              <a:rPr lang="de-DE"/>
              <a:pPr>
                <a:defRPr/>
              </a:pPr>
              <a:t>10.02.2021</a:t>
            </a:fld>
            <a:endParaRPr lang="de-DE"/>
          </a:p>
        </p:txBody>
      </p:sp>
      <p:sp>
        <p:nvSpPr>
          <p:cNvPr id="4" name="Folienbildplatzhalter 3"/>
          <p:cNvSpPr>
            <a:spLocks noGrp="1" noRot="1" noChangeAspect="1"/>
          </p:cNvSpPr>
          <p:nvPr>
            <p:ph type="sldImg" idx="2"/>
          </p:nvPr>
        </p:nvSpPr>
        <p:spPr>
          <a:xfrm>
            <a:off x="919163" y="744538"/>
            <a:ext cx="4959350" cy="3721100"/>
          </a:xfrm>
          <a:prstGeom prst="rect">
            <a:avLst/>
          </a:prstGeom>
          <a:noFill/>
          <a:ln w="12700">
            <a:solidFill>
              <a:prstClr val="black"/>
            </a:solidFill>
          </a:ln>
        </p:spPr>
        <p:txBody>
          <a:bodyPr vert="horz" lIns="99006" tIns="49503" rIns="99006" bIns="49503" rtlCol="0" anchor="ctr"/>
          <a:lstStyle/>
          <a:p>
            <a:pPr lvl="0"/>
            <a:endParaRPr lang="de-DE" noProof="0"/>
          </a:p>
        </p:txBody>
      </p:sp>
      <p:sp>
        <p:nvSpPr>
          <p:cNvPr id="5" name="Notizenplatzhalter 4"/>
          <p:cNvSpPr>
            <a:spLocks noGrp="1"/>
          </p:cNvSpPr>
          <p:nvPr>
            <p:ph type="body" sz="quarter" idx="3"/>
          </p:nvPr>
        </p:nvSpPr>
        <p:spPr>
          <a:xfrm>
            <a:off x="679467" y="4715408"/>
            <a:ext cx="5438748" cy="4467471"/>
          </a:xfrm>
          <a:prstGeom prst="rect">
            <a:avLst/>
          </a:prstGeom>
        </p:spPr>
        <p:txBody>
          <a:bodyPr vert="horz" lIns="99006" tIns="49503" rIns="99006" bIns="49503"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1" y="9430816"/>
            <a:ext cx="2945862" cy="495872"/>
          </a:xfrm>
          <a:prstGeom prst="rect">
            <a:avLst/>
          </a:prstGeom>
        </p:spPr>
        <p:txBody>
          <a:bodyPr vert="horz" lIns="99006" tIns="49503" rIns="99006" bIns="49503" rtlCol="0" anchor="b"/>
          <a:lstStyle>
            <a:lvl1pPr algn="l" fontAlgn="auto">
              <a:spcBef>
                <a:spcPts val="0"/>
              </a:spcBef>
              <a:spcAft>
                <a:spcPts val="0"/>
              </a:spcAft>
              <a:defRPr sz="1300">
                <a:latin typeface="+mn-lt"/>
                <a:cs typeface="+mn-cs"/>
              </a:defRPr>
            </a:lvl1pPr>
          </a:lstStyle>
          <a:p>
            <a:pPr>
              <a:defRPr/>
            </a:pPr>
            <a:endParaRPr lang="de-DE"/>
          </a:p>
        </p:txBody>
      </p:sp>
      <p:sp>
        <p:nvSpPr>
          <p:cNvPr id="7" name="Foliennummernplatzhalter 6"/>
          <p:cNvSpPr>
            <a:spLocks noGrp="1"/>
          </p:cNvSpPr>
          <p:nvPr>
            <p:ph type="sldNum" sz="quarter" idx="5"/>
          </p:nvPr>
        </p:nvSpPr>
        <p:spPr>
          <a:xfrm>
            <a:off x="3850296" y="9430816"/>
            <a:ext cx="2945862" cy="495872"/>
          </a:xfrm>
          <a:prstGeom prst="rect">
            <a:avLst/>
          </a:prstGeom>
        </p:spPr>
        <p:txBody>
          <a:bodyPr vert="horz" lIns="99006" tIns="49503" rIns="99006" bIns="49503" rtlCol="0" anchor="b"/>
          <a:lstStyle>
            <a:lvl1pPr algn="r" fontAlgn="auto">
              <a:spcBef>
                <a:spcPts val="0"/>
              </a:spcBef>
              <a:spcAft>
                <a:spcPts val="0"/>
              </a:spcAft>
              <a:defRPr sz="1300" smtClean="0">
                <a:latin typeface="+mn-lt"/>
                <a:cs typeface="+mn-cs"/>
              </a:defRPr>
            </a:lvl1pPr>
          </a:lstStyle>
          <a:p>
            <a:pPr>
              <a:defRPr/>
            </a:pPr>
            <a:fld id="{F2FF91AF-C841-4A5D-8A44-D167F4ADC02B}" type="slidenum">
              <a:rPr lang="de-DE"/>
              <a:pPr>
                <a:defRPr/>
              </a:pPr>
              <a:t>‹Nr.›</a:t>
            </a:fld>
            <a:endParaRPr lang="de-DE"/>
          </a:p>
        </p:txBody>
      </p:sp>
    </p:spTree>
    <p:extLst>
      <p:ext uri="{BB962C8B-B14F-4D97-AF65-F5344CB8AC3E}">
        <p14:creationId xmlns:p14="http://schemas.microsoft.com/office/powerpoint/2010/main" val="1673743112"/>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elfolie">
    <p:bg>
      <p:bgPr>
        <a:solidFill>
          <a:schemeClr val="bg1"/>
        </a:solidFill>
        <a:effectLst/>
      </p:bgPr>
    </p:bg>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0" y="2268000"/>
            <a:ext cx="4572000" cy="887900"/>
          </a:xfrm>
          <a:prstGeom prst="rect">
            <a:avLst/>
          </a:prstGeom>
        </p:spPr>
      </p:pic>
      <p:pic>
        <p:nvPicPr>
          <p:cNvPr id="7" name="Grafik 6"/>
          <p:cNvPicPr>
            <a:picLocks noChangeAspect="1"/>
          </p:cNvPicPr>
          <p:nvPr userDrawn="1"/>
        </p:nvPicPr>
        <p:blipFill rotWithShape="1">
          <a:blip r:embed="rId3" cstate="print">
            <a:extLst>
              <a:ext uri="{28A0092B-C50C-407E-A947-70E740481C1C}">
                <a14:useLocalDpi xmlns:a14="http://schemas.microsoft.com/office/drawing/2010/main" val="0"/>
              </a:ext>
            </a:extLst>
          </a:blip>
          <a:srcRect l="20139" t="27493" r="20833"/>
          <a:stretch/>
        </p:blipFill>
        <p:spPr>
          <a:xfrm>
            <a:off x="2886649" y="5229200"/>
            <a:ext cx="3370701" cy="5796580"/>
          </a:xfrm>
          <a:prstGeom prst="rect">
            <a:avLst/>
          </a:prstGeom>
        </p:spPr>
      </p:pic>
    </p:spTree>
    <p:extLst>
      <p:ext uri="{BB962C8B-B14F-4D97-AF65-F5344CB8AC3E}">
        <p14:creationId xmlns:p14="http://schemas.microsoft.com/office/powerpoint/2010/main" val="28005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Content Placeholder 2"/>
          <p:cNvSpPr>
            <a:spLocks noGrp="1"/>
          </p:cNvSpPr>
          <p:nvPr>
            <p:ph sz="half" idx="1"/>
          </p:nvPr>
        </p:nvSpPr>
        <p:spPr>
          <a:xfrm>
            <a:off x="856059" y="2667000"/>
            <a:ext cx="3657600" cy="3124201"/>
          </a:xfrm>
        </p:spPr>
        <p:txBody>
          <a:bodyPr>
            <a:normAutofit/>
          </a:bodyPr>
          <a:lstStyle>
            <a:lvl1pPr>
              <a:defRPr sz="1400"/>
            </a:lvl1pPr>
            <a:lvl2pPr>
              <a:defRPr sz="1200"/>
            </a:lvl2pPr>
            <a:lvl3pPr>
              <a:defRPr sz="1100"/>
            </a:lvl3pPr>
            <a:lvl4pPr>
              <a:defRPr sz="900"/>
            </a:lvl4pPr>
            <a:lvl5pPr>
              <a:defRPr sz="900"/>
            </a:lvl5pPr>
            <a:lvl6pPr>
              <a:defRPr sz="900"/>
            </a:lvl6pPr>
            <a:lvl7pPr>
              <a:defRPr sz="900"/>
            </a:lvl7pPr>
            <a:lvl8pPr>
              <a:defRPr sz="900"/>
            </a:lvl8pPr>
            <a:lvl9pPr>
              <a:defRPr sz="9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Content Placeholder 3"/>
          <p:cNvSpPr>
            <a:spLocks noGrp="1"/>
          </p:cNvSpPr>
          <p:nvPr>
            <p:ph sz="half" idx="2"/>
          </p:nvPr>
        </p:nvSpPr>
        <p:spPr>
          <a:xfrm>
            <a:off x="4627959" y="2667000"/>
            <a:ext cx="3657600" cy="3124200"/>
          </a:xfrm>
        </p:spPr>
        <p:txBody>
          <a:bodyPr>
            <a:normAutofit/>
          </a:bodyPr>
          <a:lstStyle>
            <a:lvl1pPr>
              <a:defRPr sz="1400"/>
            </a:lvl1pPr>
            <a:lvl2pPr>
              <a:defRPr sz="1200"/>
            </a:lvl2pPr>
            <a:lvl3pPr>
              <a:defRPr sz="1100"/>
            </a:lvl3pPr>
            <a:lvl4pPr>
              <a:defRPr sz="900"/>
            </a:lvl4pPr>
            <a:lvl5pPr>
              <a:defRPr sz="900"/>
            </a:lvl5pPr>
            <a:lvl6pPr>
              <a:defRPr sz="900"/>
            </a:lvl6pPr>
            <a:lvl7pPr>
              <a:defRPr sz="900"/>
            </a:lvl7pPr>
            <a:lvl8pPr>
              <a:defRPr sz="900"/>
            </a:lvl8pPr>
            <a:lvl9pPr>
              <a:defRPr sz="9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Titelmasterformat durch Klicken bearbeiten</a:t>
            </a:r>
            <a:endParaRPr lang="en-US"/>
          </a:p>
        </p:txBody>
      </p:sp>
      <p:sp>
        <p:nvSpPr>
          <p:cNvPr id="3" name="Text Placeholder 2"/>
          <p:cNvSpPr>
            <a:spLocks noGrp="1"/>
          </p:cNvSpPr>
          <p:nvPr>
            <p:ph type="body" idx="1"/>
          </p:nvPr>
        </p:nvSpPr>
        <p:spPr>
          <a:xfrm>
            <a:off x="1071961" y="2658533"/>
            <a:ext cx="3441698" cy="576262"/>
          </a:xfrm>
        </p:spPr>
        <p:txBody>
          <a:bodyPr anchor="b">
            <a:noAutofit/>
          </a:bodyPr>
          <a:lstStyle>
            <a:lvl1pPr marL="0" indent="0">
              <a:buNone/>
              <a:defRPr sz="2100" b="0"/>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Textmasterformat bearbeiten</a:t>
            </a:r>
          </a:p>
        </p:txBody>
      </p:sp>
      <p:sp>
        <p:nvSpPr>
          <p:cNvPr id="4" name="Content Placeholder 3"/>
          <p:cNvSpPr>
            <a:spLocks noGrp="1"/>
          </p:cNvSpPr>
          <p:nvPr>
            <p:ph sz="half" idx="2"/>
          </p:nvPr>
        </p:nvSpPr>
        <p:spPr>
          <a:xfrm>
            <a:off x="856059" y="3243263"/>
            <a:ext cx="3657600" cy="2547937"/>
          </a:xfrm>
        </p:spPr>
        <p:txBody>
          <a:bodyPr anchor="t">
            <a:normAutofit/>
          </a:bodyPr>
          <a:lstStyle>
            <a:lvl1pPr>
              <a:defRPr sz="1400"/>
            </a:lvl1pPr>
            <a:lvl2pPr>
              <a:defRPr sz="1200"/>
            </a:lvl2pPr>
            <a:lvl3pPr>
              <a:defRPr sz="1100"/>
            </a:lvl3pPr>
            <a:lvl4pPr>
              <a:defRPr sz="900"/>
            </a:lvl4pPr>
            <a:lvl5pPr>
              <a:defRPr sz="900"/>
            </a:lvl5pPr>
            <a:lvl6pPr>
              <a:defRPr sz="900"/>
            </a:lvl6pPr>
            <a:lvl7pPr>
              <a:defRPr sz="900"/>
            </a:lvl7pPr>
            <a:lvl8pPr>
              <a:defRPr sz="900"/>
            </a:lvl8pPr>
            <a:lvl9pPr>
              <a:defRPr sz="9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 Placeholder 4"/>
          <p:cNvSpPr>
            <a:spLocks noGrp="1"/>
          </p:cNvSpPr>
          <p:nvPr>
            <p:ph type="body" sz="quarter" idx="3"/>
          </p:nvPr>
        </p:nvSpPr>
        <p:spPr>
          <a:xfrm>
            <a:off x="4832350" y="2667000"/>
            <a:ext cx="3453210" cy="576262"/>
          </a:xfrm>
        </p:spPr>
        <p:txBody>
          <a:bodyPr anchor="b">
            <a:noAutofit/>
          </a:bodyPr>
          <a:lstStyle>
            <a:lvl1pPr marL="0" indent="0">
              <a:buNone/>
              <a:defRPr sz="2100" b="0"/>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Textmasterformat bearbeiten</a:t>
            </a:r>
          </a:p>
        </p:txBody>
      </p:sp>
      <p:sp>
        <p:nvSpPr>
          <p:cNvPr id="6" name="Content Placeholder 5"/>
          <p:cNvSpPr>
            <a:spLocks noGrp="1"/>
          </p:cNvSpPr>
          <p:nvPr>
            <p:ph sz="quarter" idx="4"/>
          </p:nvPr>
        </p:nvSpPr>
        <p:spPr>
          <a:xfrm>
            <a:off x="4627959" y="3243263"/>
            <a:ext cx="3657601" cy="2547937"/>
          </a:xfrm>
        </p:spPr>
        <p:txBody>
          <a:bodyPr anchor="t">
            <a:normAutofit/>
          </a:bodyPr>
          <a:lstStyle>
            <a:lvl1pPr>
              <a:defRPr sz="1400"/>
            </a:lvl1pPr>
            <a:lvl2pPr>
              <a:defRPr sz="1200"/>
            </a:lvl2pPr>
            <a:lvl3pPr>
              <a:defRPr sz="1100"/>
            </a:lvl3pPr>
            <a:lvl4pPr>
              <a:defRPr sz="900"/>
            </a:lvl4pPr>
            <a:lvl5pPr>
              <a:defRPr sz="900"/>
            </a:lvl5pPr>
            <a:lvl6pPr>
              <a:defRPr sz="900"/>
            </a:lvl6pPr>
            <a:lvl7pPr>
              <a:defRPr sz="900"/>
            </a:lvl7pPr>
            <a:lvl8pPr>
              <a:defRPr sz="900"/>
            </a:lvl8pPr>
            <a:lvl9pPr>
              <a:defRPr sz="9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fld id="{B61BEF0D-F0BB-DE4B-95CE-6DB70DBA9567}" type="datetimeFigureOut">
              <a:rPr lang="en-US" dirty="0"/>
              <a:pPr/>
              <a:t>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Date Placeholder 2"/>
          <p:cNvSpPr>
            <a:spLocks noGrp="1"/>
          </p:cNvSpPr>
          <p:nvPr>
            <p:ph type="dt" sz="half" idx="10"/>
          </p:nvPr>
        </p:nvSpPr>
        <p:spPr/>
        <p:txBody>
          <a:bodyPr/>
          <a:lstStyle/>
          <a:p>
            <a:fld id="{B61BEF0D-F0BB-DE4B-95CE-6DB70DBA9567}" type="datetimeFigureOut">
              <a:rPr lang="en-US" dirty="0"/>
              <a:pPr/>
              <a:t>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56059" y="1600200"/>
            <a:ext cx="2661841" cy="1371600"/>
          </a:xfrm>
        </p:spPr>
        <p:txBody>
          <a:bodyPr anchor="b">
            <a:normAutofit/>
          </a:bodyPr>
          <a:lstStyle>
            <a:lvl1pPr algn="l">
              <a:defRPr sz="1800" b="0"/>
            </a:lvl1pPr>
          </a:lstStyle>
          <a:p>
            <a:r>
              <a:rPr lang="de-DE"/>
              <a:t>Titelmasterformat durch Klicken bearbeiten</a:t>
            </a:r>
            <a:endParaRPr lang="en-US"/>
          </a:p>
        </p:txBody>
      </p:sp>
      <p:sp>
        <p:nvSpPr>
          <p:cNvPr id="3" name="Content Placeholder 2"/>
          <p:cNvSpPr>
            <a:spLocks noGrp="1"/>
          </p:cNvSpPr>
          <p:nvPr>
            <p:ph idx="1"/>
          </p:nvPr>
        </p:nvSpPr>
        <p:spPr>
          <a:xfrm>
            <a:off x="3827859" y="609601"/>
            <a:ext cx="4457701" cy="5181600"/>
          </a:xfrm>
        </p:spPr>
        <p:txBody>
          <a:bodyPr anchor="ctr">
            <a:normAutofit/>
          </a:bodyPr>
          <a:lstStyle>
            <a:lvl1pPr>
              <a:defRPr sz="15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 Placeholder 3"/>
          <p:cNvSpPr>
            <a:spLocks noGrp="1"/>
          </p:cNvSpPr>
          <p:nvPr>
            <p:ph type="body" sz="half" idx="2"/>
          </p:nvPr>
        </p:nvSpPr>
        <p:spPr>
          <a:xfrm>
            <a:off x="856059" y="2971800"/>
            <a:ext cx="2661841" cy="1828800"/>
          </a:xfrm>
        </p:spPr>
        <p:txBody>
          <a:bodyPr>
            <a:normAutofit/>
          </a:bodyPr>
          <a:lstStyle>
            <a:lvl1pPr marL="0" indent="0">
              <a:buNone/>
              <a:defRPr sz="12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de-DE"/>
              <a:t>Textmasterformat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56059" y="1600200"/>
            <a:ext cx="4000501" cy="1371600"/>
          </a:xfrm>
        </p:spPr>
        <p:txBody>
          <a:bodyPr anchor="b">
            <a:normAutofit/>
          </a:bodyPr>
          <a:lstStyle>
            <a:lvl1pPr algn="l">
              <a:defRPr sz="2100" b="0"/>
            </a:lvl1pPr>
          </a:lstStyle>
          <a:p>
            <a:r>
              <a:rPr lang="de-DE"/>
              <a:t>Titelmasterformat durch Klicken bearbeiten</a:t>
            </a:r>
            <a:endParaRPr lang="en-US"/>
          </a:p>
        </p:txBody>
      </p:sp>
      <p:sp>
        <p:nvSpPr>
          <p:cNvPr id="14" name="Picture Placeholder 2"/>
          <p:cNvSpPr>
            <a:spLocks noGrp="1" noChangeAspect="1"/>
          </p:cNvSpPr>
          <p:nvPr>
            <p:ph type="pic" idx="1"/>
          </p:nvPr>
        </p:nvSpPr>
        <p:spPr>
          <a:xfrm>
            <a:off x="5575300" y="-18288"/>
            <a:ext cx="245744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a:p>
        </p:txBody>
      </p:sp>
      <p:sp>
        <p:nvSpPr>
          <p:cNvPr id="4" name="Text Placeholder 3"/>
          <p:cNvSpPr>
            <a:spLocks noGrp="1"/>
          </p:cNvSpPr>
          <p:nvPr>
            <p:ph type="body" sz="half" idx="2"/>
          </p:nvPr>
        </p:nvSpPr>
        <p:spPr>
          <a:xfrm>
            <a:off x="856059" y="2971800"/>
            <a:ext cx="4000501" cy="1828800"/>
          </a:xfrm>
        </p:spPr>
        <p:txBody>
          <a:bodyPr>
            <a:normAutofit/>
          </a:bodyPr>
          <a:lstStyle>
            <a:lvl1pPr marL="0" indent="0">
              <a:buNone/>
              <a:defRPr sz="14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de-DE"/>
              <a:t>Textmasterformat bearbeiten</a:t>
            </a:r>
          </a:p>
        </p:txBody>
      </p:sp>
      <p:sp>
        <p:nvSpPr>
          <p:cNvPr id="5" name="Date Placeholder 4"/>
          <p:cNvSpPr>
            <a:spLocks noGrp="1"/>
          </p:cNvSpPr>
          <p:nvPr>
            <p:ph type="dt" sz="half" idx="10"/>
          </p:nvPr>
        </p:nvSpPr>
        <p:spPr>
          <a:xfrm>
            <a:off x="4799409" y="5883276"/>
            <a:ext cx="685800" cy="365125"/>
          </a:xfrm>
        </p:spPr>
        <p:txBody>
          <a:bodyPr/>
          <a:lstStyle/>
          <a:p>
            <a:fld id="{B61BEF0D-F0BB-DE4B-95CE-6DB70DBA9567}" type="datetimeFigureOut">
              <a:rPr lang="en-US" dirty="0"/>
              <a:pPr/>
              <a:t>2/10/2021</a:t>
            </a:fld>
            <a:endParaRPr lang="en-US"/>
          </a:p>
        </p:txBody>
      </p:sp>
      <p:sp>
        <p:nvSpPr>
          <p:cNvPr id="6" name="Footer Placeholder 5"/>
          <p:cNvSpPr>
            <a:spLocks noGrp="1"/>
          </p:cNvSpPr>
          <p:nvPr>
            <p:ph type="ftr" sz="quarter" idx="11"/>
          </p:nvPr>
        </p:nvSpPr>
        <p:spPr>
          <a:xfrm>
            <a:off x="856059" y="5883276"/>
            <a:ext cx="3829050" cy="365125"/>
          </a:xfrm>
        </p:spPr>
        <p:txBody>
          <a:bodyPr/>
          <a:lstStyle/>
          <a:p>
            <a:endParaRPr lang="en-US"/>
          </a:p>
        </p:txBody>
      </p:sp>
      <p:sp>
        <p:nvSpPr>
          <p:cNvPr id="7" name="Slide Number Placeholder 6"/>
          <p:cNvSpPr>
            <a:spLocks noGrp="1"/>
          </p:cNvSpPr>
          <p:nvPr>
            <p:ph type="sldNum" sz="quarter" idx="12"/>
          </p:nvPr>
        </p:nvSpPr>
        <p:spPr>
          <a:xfrm>
            <a:off x="8056960" y="5883276"/>
            <a:ext cx="241925" cy="365125"/>
          </a:xfrm>
        </p:spPr>
        <p:txBody>
          <a:bodyPr/>
          <a:lstStyle/>
          <a:p>
            <a:fld id="{D57F1E4F-1CFF-5643-939E-217C01CDF565}" type="slidenum">
              <a:rPr lang="en-US" dirty="0"/>
              <a:pPr/>
              <a:t>‹Nr.›</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56060" y="4732865"/>
            <a:ext cx="7429500" cy="566738"/>
          </a:xfrm>
        </p:spPr>
        <p:txBody>
          <a:bodyPr anchor="b">
            <a:normAutofit/>
          </a:bodyPr>
          <a:lstStyle>
            <a:lvl1pPr algn="l">
              <a:defRPr sz="1800" b="0"/>
            </a:lvl1pPr>
          </a:lstStyle>
          <a:p>
            <a:r>
              <a:rPr lang="de-DE"/>
              <a:t>Titelmasterformat durch Klicken bearbeiten</a:t>
            </a:r>
            <a:endParaRPr lang="en-US"/>
          </a:p>
        </p:txBody>
      </p:sp>
      <p:sp>
        <p:nvSpPr>
          <p:cNvPr id="3" name="Picture Placeholder 2"/>
          <p:cNvSpPr>
            <a:spLocks noGrp="1" noChangeAspect="1"/>
          </p:cNvSpPr>
          <p:nvPr>
            <p:ph type="pic" idx="1"/>
          </p:nvPr>
        </p:nvSpPr>
        <p:spPr>
          <a:xfrm>
            <a:off x="1484709" y="932112"/>
            <a:ext cx="6169458"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a:p>
        </p:txBody>
      </p:sp>
      <p:sp>
        <p:nvSpPr>
          <p:cNvPr id="4" name="Text Placeholder 3"/>
          <p:cNvSpPr>
            <a:spLocks noGrp="1"/>
          </p:cNvSpPr>
          <p:nvPr>
            <p:ph type="body" sz="half" idx="2"/>
          </p:nvPr>
        </p:nvSpPr>
        <p:spPr>
          <a:xfrm>
            <a:off x="856060" y="5299603"/>
            <a:ext cx="7429500" cy="493712"/>
          </a:xfrm>
        </p:spPr>
        <p:txBody>
          <a:bodyPr>
            <a:normAutofit/>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de-DE"/>
              <a:t>Textmasterformat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56060" y="609602"/>
            <a:ext cx="7429499" cy="3124199"/>
          </a:xfrm>
        </p:spPr>
        <p:txBody>
          <a:bodyPr anchor="ctr">
            <a:normAutofit/>
          </a:bodyPr>
          <a:lstStyle>
            <a:lvl1pPr algn="l">
              <a:defRPr sz="2400" b="0" cap="all"/>
            </a:lvl1pPr>
          </a:lstStyle>
          <a:p>
            <a:r>
              <a:rPr lang="de-DE"/>
              <a:t>Titelmasterformat durch Klicken bearbeiten</a:t>
            </a:r>
            <a:endParaRPr lang="en-US"/>
          </a:p>
        </p:txBody>
      </p:sp>
      <p:sp>
        <p:nvSpPr>
          <p:cNvPr id="3" name="Text Placeholder 2"/>
          <p:cNvSpPr>
            <a:spLocks noGrp="1"/>
          </p:cNvSpPr>
          <p:nvPr>
            <p:ph type="body" idx="1"/>
          </p:nvPr>
        </p:nvSpPr>
        <p:spPr>
          <a:xfrm>
            <a:off x="856058" y="4343400"/>
            <a:ext cx="7429500" cy="1447800"/>
          </a:xfrm>
        </p:spPr>
        <p:txBody>
          <a:bodyPr anchor="ctr">
            <a:normAutofit/>
          </a:bodyPr>
          <a:lstStyle>
            <a:lvl1pPr marL="0" indent="0" algn="l">
              <a:buNone/>
              <a:defRPr sz="1500">
                <a:gradFill flip="none" rotWithShape="1">
                  <a:gsLst>
                    <a:gs pos="0">
                      <a:schemeClr val="tx1"/>
                    </a:gs>
                    <a:gs pos="100000">
                      <a:schemeClr val="tx1">
                        <a:lumMod val="75000"/>
                      </a:schemeClr>
                    </a:gs>
                  </a:gsLst>
                  <a:lin ang="5400000" scaled="0"/>
                  <a:tileRect/>
                </a:gra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de-DE"/>
              <a:t>Textmasterformat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14" name="TextBox 13"/>
          <p:cNvSpPr txBox="1"/>
          <p:nvPr/>
        </p:nvSpPr>
        <p:spPr>
          <a:xfrm>
            <a:off x="627459"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a:solidFill>
                  <a:schemeClr val="accent1"/>
                </a:solidFill>
              </a:rPr>
              <a:t>“</a:t>
            </a:r>
          </a:p>
        </p:txBody>
      </p:sp>
      <p:sp>
        <p:nvSpPr>
          <p:cNvPr id="15" name="TextBox 14"/>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accent1"/>
                </a:solidFill>
              </a:rPr>
              <a:t>”</a:t>
            </a:r>
          </a:p>
        </p:txBody>
      </p:sp>
      <p:sp>
        <p:nvSpPr>
          <p:cNvPr id="2" name="Title 1"/>
          <p:cNvSpPr>
            <a:spLocks noGrp="1"/>
          </p:cNvSpPr>
          <p:nvPr>
            <p:ph type="title"/>
          </p:nvPr>
        </p:nvSpPr>
        <p:spPr>
          <a:xfrm>
            <a:off x="1084660" y="609602"/>
            <a:ext cx="6972299" cy="2743199"/>
          </a:xfrm>
        </p:spPr>
        <p:txBody>
          <a:bodyPr anchor="ctr">
            <a:normAutofit/>
          </a:bodyPr>
          <a:lstStyle>
            <a:lvl1pPr algn="l">
              <a:defRPr sz="2400" b="0" cap="all">
                <a:solidFill>
                  <a:schemeClr val="tx1"/>
                </a:solidFill>
              </a:defRPr>
            </a:lvl1pPr>
          </a:lstStyle>
          <a:p>
            <a:r>
              <a:rPr lang="de-DE"/>
              <a:t>Titelmasterformat durch Klicken bearbeiten</a:t>
            </a:r>
            <a:endParaRPr lang="en-US"/>
          </a:p>
        </p:txBody>
      </p:sp>
      <p:sp>
        <p:nvSpPr>
          <p:cNvPr id="10" name="Text Placeholder 9"/>
          <p:cNvSpPr>
            <a:spLocks noGrp="1"/>
          </p:cNvSpPr>
          <p:nvPr>
            <p:ph type="body" sz="quarter" idx="13"/>
          </p:nvPr>
        </p:nvSpPr>
        <p:spPr>
          <a:xfrm>
            <a:off x="1256109" y="3352800"/>
            <a:ext cx="6629402" cy="38100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de-DE"/>
              <a:t>Textmasterformat bearbeiten</a:t>
            </a:r>
          </a:p>
        </p:txBody>
      </p:sp>
      <p:sp>
        <p:nvSpPr>
          <p:cNvPr id="3" name="Text Placeholder 2"/>
          <p:cNvSpPr>
            <a:spLocks noGrp="1"/>
          </p:cNvSpPr>
          <p:nvPr>
            <p:ph type="body" idx="1"/>
          </p:nvPr>
        </p:nvSpPr>
        <p:spPr>
          <a:xfrm>
            <a:off x="856058" y="4343400"/>
            <a:ext cx="7429500" cy="1447800"/>
          </a:xfrm>
        </p:spPr>
        <p:txBody>
          <a:bodyPr vert="horz" lIns="91440" tIns="45720" rIns="91440" bIns="45720" rtlCol="0" anchor="ctr">
            <a:normAutofit/>
          </a:bodyPr>
          <a:lstStyle>
            <a:lvl1pPr>
              <a:buNone/>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de-DE"/>
              <a:t>Textmasterformat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856059" y="3308581"/>
            <a:ext cx="7429500" cy="1468800"/>
          </a:xfrm>
        </p:spPr>
        <p:txBody>
          <a:bodyPr anchor="b">
            <a:normAutofit/>
          </a:bodyPr>
          <a:lstStyle>
            <a:lvl1pPr algn="l">
              <a:defRPr sz="2400" b="0" cap="all"/>
            </a:lvl1pPr>
          </a:lstStyle>
          <a:p>
            <a:r>
              <a:rPr lang="de-DE"/>
              <a:t>Titelmasterformat durch Klicken bearbeiten</a:t>
            </a:r>
            <a:endParaRPr lang="en-US"/>
          </a:p>
        </p:txBody>
      </p:sp>
      <p:sp>
        <p:nvSpPr>
          <p:cNvPr id="3" name="Text Placeholder 2"/>
          <p:cNvSpPr>
            <a:spLocks noGrp="1"/>
          </p:cNvSpPr>
          <p:nvPr>
            <p:ph type="body" idx="1"/>
          </p:nvPr>
        </p:nvSpPr>
        <p:spPr>
          <a:xfrm>
            <a:off x="856058" y="4777381"/>
            <a:ext cx="7429501" cy="860400"/>
          </a:xfrm>
        </p:spPr>
        <p:txBody>
          <a:bodyPr vert="horz" lIns="91440" tIns="45720" rIns="91440" bIns="45720" rtlCol="0" anchor="t">
            <a:normAutofit/>
          </a:bodyPr>
          <a:lstStyle>
            <a:lvl1pPr>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de-DE"/>
              <a:t>Textmasterformat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Titelfolie">
    <p:bg>
      <p:bgPr>
        <a:solidFill>
          <a:srgbClr val="123B48"/>
        </a:solidFill>
        <a:effectLst/>
      </p:bgPr>
    </p:bg>
    <p:spTree>
      <p:nvGrpSpPr>
        <p:cNvPr id="1" name=""/>
        <p:cNvGrpSpPr/>
        <p:nvPr/>
      </p:nvGrpSpPr>
      <p:grpSpPr>
        <a:xfrm>
          <a:off x="0" y="0"/>
          <a:ext cx="0" cy="0"/>
          <a:chOff x="0" y="0"/>
          <a:chExt cx="0" cy="0"/>
        </a:xfrm>
      </p:grpSpPr>
      <p:pic>
        <p:nvPicPr>
          <p:cNvPr id="7" name="Bild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96140"/>
            <a:ext cx="4248472" cy="1504668"/>
          </a:xfrm>
          <a:prstGeom prst="rect">
            <a:avLst/>
          </a:prstGeom>
        </p:spPr>
      </p:pic>
      <p:pic>
        <p:nvPicPr>
          <p:cNvPr id="4" name="Grafik 3"/>
          <p:cNvPicPr>
            <a:picLocks noChangeAspect="1"/>
          </p:cNvPicPr>
          <p:nvPr userDrawn="1"/>
        </p:nvPicPr>
        <p:blipFill rotWithShape="1">
          <a:blip r:embed="rId3" cstate="print">
            <a:extLst>
              <a:ext uri="{28A0092B-C50C-407E-A947-70E740481C1C}">
                <a14:useLocalDpi xmlns:a14="http://schemas.microsoft.com/office/drawing/2010/main" val="0"/>
              </a:ext>
            </a:extLst>
          </a:blip>
          <a:srcRect l="20139" t="27493" r="20833"/>
          <a:stretch/>
        </p:blipFill>
        <p:spPr>
          <a:xfrm>
            <a:off x="-1277888" y="1268760"/>
            <a:ext cx="6804248" cy="11701236"/>
          </a:xfrm>
          <a:prstGeom prst="rect">
            <a:avLst/>
          </a:prstGeom>
        </p:spPr>
      </p:pic>
    </p:spTree>
    <p:extLst>
      <p:ext uri="{BB962C8B-B14F-4D97-AF65-F5344CB8AC3E}">
        <p14:creationId xmlns:p14="http://schemas.microsoft.com/office/powerpoint/2010/main" val="18469271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4" name="TextBox 13"/>
          <p:cNvSpPr txBox="1"/>
          <p:nvPr/>
        </p:nvSpPr>
        <p:spPr>
          <a:xfrm>
            <a:off x="627459"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a:solidFill>
                  <a:schemeClr val="accent1"/>
                </a:solidFill>
              </a:rPr>
              <a:t>“</a:t>
            </a:r>
          </a:p>
        </p:txBody>
      </p:sp>
      <p:sp>
        <p:nvSpPr>
          <p:cNvPr id="15" name="TextBox 14"/>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accent1"/>
                </a:solidFill>
              </a:rPr>
              <a:t>”</a:t>
            </a:r>
          </a:p>
        </p:txBody>
      </p:sp>
      <p:sp>
        <p:nvSpPr>
          <p:cNvPr id="2" name="Title 1"/>
          <p:cNvSpPr>
            <a:spLocks noGrp="1"/>
          </p:cNvSpPr>
          <p:nvPr>
            <p:ph type="title"/>
          </p:nvPr>
        </p:nvSpPr>
        <p:spPr>
          <a:xfrm>
            <a:off x="1084660" y="609602"/>
            <a:ext cx="6972299" cy="2743199"/>
          </a:xfrm>
        </p:spPr>
        <p:txBody>
          <a:bodyPr anchor="ctr">
            <a:normAutofit/>
          </a:bodyPr>
          <a:lstStyle>
            <a:lvl1pPr algn="l">
              <a:defRPr sz="2400" b="0" cap="all">
                <a:gradFill flip="none" rotWithShape="1">
                  <a:gsLst>
                    <a:gs pos="0">
                      <a:schemeClr val="tx1"/>
                    </a:gs>
                    <a:gs pos="100000">
                      <a:schemeClr val="tx1">
                        <a:lumMod val="75000"/>
                      </a:schemeClr>
                    </a:gs>
                  </a:gsLst>
                  <a:lin ang="5400000" scaled="0"/>
                  <a:tileRect/>
                </a:gradFill>
              </a:defRPr>
            </a:lvl1pPr>
          </a:lstStyle>
          <a:p>
            <a:r>
              <a:rPr lang="de-DE"/>
              <a:t>Titelmasterformat durch Klicken bearbeiten</a:t>
            </a:r>
            <a:endParaRPr lang="en-US"/>
          </a:p>
        </p:txBody>
      </p:sp>
      <p:sp>
        <p:nvSpPr>
          <p:cNvPr id="10" name="Text Placeholder 9"/>
          <p:cNvSpPr>
            <a:spLocks noGrp="1"/>
          </p:cNvSpPr>
          <p:nvPr>
            <p:ph type="body" sz="quarter" idx="13"/>
          </p:nvPr>
        </p:nvSpPr>
        <p:spPr>
          <a:xfrm>
            <a:off x="856059" y="3886200"/>
            <a:ext cx="7429500" cy="889000"/>
          </a:xfrm>
        </p:spPr>
        <p:txBody>
          <a:bodyPr vert="horz" lIns="91440" tIns="45720" rIns="91440" bIns="45720" rtlCol="0" anchor="b">
            <a:normAutofit/>
          </a:bodyPr>
          <a:lstStyle>
            <a:lvl1pPr>
              <a:buNone/>
              <a:defRPr lang="en-US" sz="1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Textmasterformat bearbeiten</a:t>
            </a:r>
          </a:p>
        </p:txBody>
      </p:sp>
      <p:sp>
        <p:nvSpPr>
          <p:cNvPr id="3" name="Text Placeholder 2"/>
          <p:cNvSpPr>
            <a:spLocks noGrp="1"/>
          </p:cNvSpPr>
          <p:nvPr>
            <p:ph type="body" idx="1"/>
          </p:nvPr>
        </p:nvSpPr>
        <p:spPr>
          <a:xfrm>
            <a:off x="856058" y="4775200"/>
            <a:ext cx="7429500" cy="1016000"/>
          </a:xfrm>
        </p:spPr>
        <p:txBody>
          <a:bodyPr anchor="t">
            <a:normAutofit/>
          </a:bodyPr>
          <a:lstStyle>
            <a:lvl1pPr marL="0" indent="0" algn="l">
              <a:buNone/>
              <a:defRPr sz="1400">
                <a:gradFill flip="none" rotWithShape="1">
                  <a:gsLst>
                    <a:gs pos="0">
                      <a:schemeClr val="tx1"/>
                    </a:gs>
                    <a:gs pos="100000">
                      <a:schemeClr val="tx1">
                        <a:lumMod val="75000"/>
                      </a:schemeClr>
                    </a:gs>
                  </a:gsLst>
                  <a:lin ang="5400000" scaled="0"/>
                  <a:tileRect/>
                </a:gra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de-DE"/>
              <a:t>Textmasterformat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856060" y="609602"/>
            <a:ext cx="7429499" cy="2743199"/>
          </a:xfrm>
        </p:spPr>
        <p:txBody>
          <a:bodyPr vert="horz" lIns="91440" tIns="45720" rIns="91440" bIns="45720" rtlCol="0" anchor="ctr">
            <a:normAutofit/>
          </a:bodyPr>
          <a:lstStyle>
            <a:lvl1pPr>
              <a:defRPr lang="en-US" b="0" dirty="0"/>
            </a:lvl1pPr>
          </a:lstStyle>
          <a:p>
            <a:pPr marL="0" lvl="0"/>
            <a:r>
              <a:rPr lang="de-DE"/>
              <a:t>Titelmasterformat durch Klicken bearbeiten</a:t>
            </a:r>
            <a:endParaRPr lang="en-US"/>
          </a:p>
        </p:txBody>
      </p:sp>
      <p:sp>
        <p:nvSpPr>
          <p:cNvPr id="10" name="Text Placeholder 9"/>
          <p:cNvSpPr>
            <a:spLocks noGrp="1"/>
          </p:cNvSpPr>
          <p:nvPr>
            <p:ph type="body" sz="quarter" idx="13"/>
          </p:nvPr>
        </p:nvSpPr>
        <p:spPr>
          <a:xfrm>
            <a:off x="856059" y="3505200"/>
            <a:ext cx="7429500" cy="838200"/>
          </a:xfrm>
        </p:spPr>
        <p:txBody>
          <a:bodyPr vert="horz" lIns="91440" tIns="45720" rIns="91440" bIns="45720" rtlCol="0" anchor="b">
            <a:normAutofit/>
          </a:bodyPr>
          <a:lstStyle>
            <a:lvl1pPr>
              <a:buNone/>
              <a:defRPr lang="en-US" sz="21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Textmasterformat bearbeiten</a:t>
            </a:r>
          </a:p>
        </p:txBody>
      </p:sp>
      <p:sp>
        <p:nvSpPr>
          <p:cNvPr id="3" name="Text Placeholder 2"/>
          <p:cNvSpPr>
            <a:spLocks noGrp="1"/>
          </p:cNvSpPr>
          <p:nvPr>
            <p:ph type="body" idx="1"/>
          </p:nvPr>
        </p:nvSpPr>
        <p:spPr>
          <a:xfrm>
            <a:off x="856058" y="4343400"/>
            <a:ext cx="7429500" cy="1447800"/>
          </a:xfrm>
        </p:spPr>
        <p:txBody>
          <a:bodyPr anchor="t">
            <a:normAutofit/>
          </a:bodyPr>
          <a:lstStyle>
            <a:lvl1pPr marL="0" indent="0" algn="l">
              <a:buNone/>
              <a:defRPr sz="1400">
                <a:gradFill flip="none" rotWithShape="1">
                  <a:gsLst>
                    <a:gs pos="0">
                      <a:schemeClr val="tx1"/>
                    </a:gs>
                    <a:gs pos="100000">
                      <a:schemeClr val="tx1">
                        <a:lumMod val="75000"/>
                      </a:schemeClr>
                    </a:gs>
                  </a:gsLst>
                  <a:lin ang="5400000" scaled="0"/>
                  <a:tileRect/>
                </a:gra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de-DE"/>
              <a:t>Textmasterformat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Title 1"/>
          <p:cNvSpPr>
            <a:spLocks noGrp="1"/>
          </p:cNvSpPr>
          <p:nvPr>
            <p:ph type="title"/>
          </p:nvPr>
        </p:nvSpPr>
        <p:spPr>
          <a:xfrm>
            <a:off x="856060" y="609600"/>
            <a:ext cx="7429499" cy="1905000"/>
          </a:xfrm>
        </p:spPr>
        <p:txBody>
          <a:bodyPr/>
          <a:lstStyle/>
          <a:p>
            <a:r>
              <a:rPr lang="de-DE"/>
              <a:t>Titelmasterformat durch Klicken bearbeiten</a:t>
            </a:r>
            <a:endParaRPr lang="en-US"/>
          </a:p>
        </p:txBody>
      </p:sp>
      <p:sp>
        <p:nvSpPr>
          <p:cNvPr id="3" name="Vertical Text Placeholder 2"/>
          <p:cNvSpPr>
            <a:spLocks noGrp="1"/>
          </p:cNvSpPr>
          <p:nvPr>
            <p:ph type="body" orient="vert" idx="1"/>
          </p:nvPr>
        </p:nvSpPr>
        <p:spPr/>
        <p:txBody>
          <a:bodyPr vert="eaVert" ancho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673" y="609600"/>
            <a:ext cx="1657886" cy="5181601"/>
          </a:xfrm>
        </p:spPr>
        <p:txBody>
          <a:bodyPr vert="eaVert"/>
          <a:lstStyle/>
          <a:p>
            <a:r>
              <a:rPr lang="de-DE"/>
              <a:t>Titelmasterformat durch Klicken bearbeiten</a:t>
            </a:r>
            <a:endParaRPr lang="en-US"/>
          </a:p>
        </p:txBody>
      </p:sp>
      <p:sp>
        <p:nvSpPr>
          <p:cNvPr id="3" name="Vertical Text Placeholder 2"/>
          <p:cNvSpPr>
            <a:spLocks noGrp="1"/>
          </p:cNvSpPr>
          <p:nvPr>
            <p:ph type="body" orient="vert" idx="1"/>
          </p:nvPr>
        </p:nvSpPr>
        <p:spPr>
          <a:xfrm>
            <a:off x="856059" y="609600"/>
            <a:ext cx="5657850" cy="5181600"/>
          </a:xfrm>
        </p:spPr>
        <p:txBody>
          <a:bodyPr vert="eaVert" ancho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Titelfolie">
    <p:bg>
      <p:bgPr>
        <a:solidFill>
          <a:schemeClr val="bg1"/>
        </a:solidFill>
        <a:effectLst/>
      </p:bgPr>
    </p:bg>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8614" y="652110"/>
            <a:ext cx="3175273" cy="616650"/>
          </a:xfrm>
          <a:prstGeom prst="rect">
            <a:avLst/>
          </a:prstGeom>
        </p:spPr>
      </p:pic>
      <p:pic>
        <p:nvPicPr>
          <p:cNvPr id="6" name="Grafik 5"/>
          <p:cNvPicPr>
            <a:picLocks noChangeAspect="1"/>
          </p:cNvPicPr>
          <p:nvPr userDrawn="1"/>
        </p:nvPicPr>
        <p:blipFill rotWithShape="1">
          <a:blip r:embed="rId3" cstate="print">
            <a:extLst>
              <a:ext uri="{28A0092B-C50C-407E-A947-70E740481C1C}">
                <a14:useLocalDpi xmlns:a14="http://schemas.microsoft.com/office/drawing/2010/main" val="0"/>
              </a:ext>
            </a:extLst>
          </a:blip>
          <a:srcRect l="20139" t="27493" r="20833"/>
          <a:stretch/>
        </p:blipFill>
        <p:spPr>
          <a:xfrm>
            <a:off x="-1277888" y="1268760"/>
            <a:ext cx="6804248" cy="11701236"/>
          </a:xfrm>
          <a:prstGeom prst="rect">
            <a:avLst/>
          </a:prstGeom>
        </p:spPr>
      </p:pic>
    </p:spTree>
    <p:extLst>
      <p:ext uri="{BB962C8B-B14F-4D97-AF65-F5344CB8AC3E}">
        <p14:creationId xmlns:p14="http://schemas.microsoft.com/office/powerpoint/2010/main" val="38595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251520" y="6356350"/>
            <a:ext cx="2057400" cy="365125"/>
          </a:xfrm>
        </p:spPr>
        <p:txBody>
          <a:bodyPr/>
          <a:lstStyle/>
          <a:p>
            <a:pPr>
              <a:defRPr/>
            </a:pPr>
            <a:endParaRPr lang="de-DE" dirty="0">
              <a:solidFill>
                <a:prstClr val="black">
                  <a:tint val="75000"/>
                </a:prstClr>
              </a:solidFill>
            </a:endParaRPr>
          </a:p>
        </p:txBody>
      </p:sp>
      <p:sp>
        <p:nvSpPr>
          <p:cNvPr id="6" name="Foliennummernplatzhalter 5"/>
          <p:cNvSpPr>
            <a:spLocks noGrp="1"/>
          </p:cNvSpPr>
          <p:nvPr>
            <p:ph type="sldNum" sz="quarter" idx="12"/>
          </p:nvPr>
        </p:nvSpPr>
        <p:spPr>
          <a:xfrm>
            <a:off x="6696100" y="6356350"/>
            <a:ext cx="2057400" cy="365125"/>
          </a:xfrm>
        </p:spPr>
        <p:txBody>
          <a:bodyPr/>
          <a:lstStyle/>
          <a:p>
            <a:fld id="{52C1136C-3078-D441-9A7E-379651575C76}" type="slidenum">
              <a:rPr lang="de-DE" smtClean="0"/>
              <a:t>‹Nr.›</a:t>
            </a:fld>
            <a:endParaRPr lang="de-DE" dirty="0"/>
          </a:p>
        </p:txBody>
      </p:sp>
      <p:sp>
        <p:nvSpPr>
          <p:cNvPr id="7" name="Rechteck 6"/>
          <p:cNvSpPr/>
          <p:nvPr userDrawn="1"/>
        </p:nvSpPr>
        <p:spPr>
          <a:xfrm>
            <a:off x="0" y="-27384"/>
            <a:ext cx="9144000" cy="817405"/>
          </a:xfrm>
          <a:prstGeom prst="rect">
            <a:avLst/>
          </a:prstGeom>
          <a:solidFill>
            <a:srgbClr val="123B48"/>
          </a:solidFill>
          <a:ln>
            <a:noFill/>
          </a:ln>
          <a:effectLst>
            <a:outerShdw blurRad="50800" dist="38100" sx="102000" sy="102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userDrawn="1"/>
        </p:nvSpPr>
        <p:spPr>
          <a:xfrm>
            <a:off x="0" y="-27384"/>
            <a:ext cx="9144000" cy="45719"/>
          </a:xfrm>
          <a:prstGeom prst="rect">
            <a:avLst/>
          </a:prstGeom>
          <a:solidFill>
            <a:srgbClr val="EA5B0C"/>
          </a:solidFill>
          <a:ln>
            <a:noFill/>
          </a:ln>
          <a:effectLst>
            <a:outerShdw blurRad="50800" dist="38100" sx="102000" sy="102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188640"/>
            <a:ext cx="1940273" cy="376750"/>
          </a:xfrm>
          <a:prstGeom prst="rect">
            <a:avLst/>
          </a:prstGeom>
        </p:spPr>
      </p:pic>
    </p:spTree>
    <p:extLst>
      <p:ext uri="{BB962C8B-B14F-4D97-AF65-F5344CB8AC3E}">
        <p14:creationId xmlns:p14="http://schemas.microsoft.com/office/powerpoint/2010/main" val="2055172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251520" y="6356350"/>
            <a:ext cx="2057400" cy="365125"/>
          </a:xfrm>
        </p:spPr>
        <p:txBody>
          <a:bodyPr/>
          <a:lstStyle/>
          <a:p>
            <a:pPr>
              <a:defRPr/>
            </a:pPr>
            <a:endParaRPr lang="de-DE" dirty="0">
              <a:solidFill>
                <a:prstClr val="black">
                  <a:tint val="75000"/>
                </a:prstClr>
              </a:solidFill>
            </a:endParaRPr>
          </a:p>
        </p:txBody>
      </p:sp>
      <p:sp>
        <p:nvSpPr>
          <p:cNvPr id="6" name="Foliennummernplatzhalter 5"/>
          <p:cNvSpPr>
            <a:spLocks noGrp="1"/>
          </p:cNvSpPr>
          <p:nvPr>
            <p:ph type="sldNum" sz="quarter" idx="12"/>
          </p:nvPr>
        </p:nvSpPr>
        <p:spPr>
          <a:xfrm>
            <a:off x="6696100" y="6356350"/>
            <a:ext cx="2057400" cy="365125"/>
          </a:xfrm>
        </p:spPr>
        <p:txBody>
          <a:bodyPr/>
          <a:lstStyle/>
          <a:p>
            <a:fld id="{52C1136C-3078-D441-9A7E-379651575C76}" type="slidenum">
              <a:rPr lang="de-DE" smtClean="0"/>
              <a:t>‹Nr.›</a:t>
            </a:fld>
            <a:endParaRPr lang="de-DE" dirty="0"/>
          </a:p>
        </p:txBody>
      </p:sp>
      <p:sp>
        <p:nvSpPr>
          <p:cNvPr id="7" name="Rechteck 6"/>
          <p:cNvSpPr/>
          <p:nvPr userDrawn="1"/>
        </p:nvSpPr>
        <p:spPr>
          <a:xfrm>
            <a:off x="0" y="-27384"/>
            <a:ext cx="9144000" cy="817405"/>
          </a:xfrm>
          <a:prstGeom prst="rect">
            <a:avLst/>
          </a:prstGeom>
          <a:solidFill>
            <a:srgbClr val="123B48"/>
          </a:solidFill>
          <a:ln>
            <a:noFill/>
          </a:ln>
          <a:effectLst>
            <a:outerShdw blurRad="50800" dist="38100" sx="102000" sy="102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userDrawn="1"/>
        </p:nvSpPr>
        <p:spPr>
          <a:xfrm>
            <a:off x="2699792" y="332656"/>
            <a:ext cx="6264696" cy="338554"/>
          </a:xfrm>
          <a:prstGeom prst="rect">
            <a:avLst/>
          </a:prstGeom>
          <a:noFill/>
        </p:spPr>
        <p:txBody>
          <a:bodyPr wrap="square" rtlCol="0">
            <a:spAutoFit/>
          </a:bodyPr>
          <a:lstStyle/>
          <a:p>
            <a:pPr algn="r"/>
            <a:r>
              <a:rPr lang="de-DE" sz="1600" b="1" dirty="0">
                <a:solidFill>
                  <a:schemeClr val="bg1"/>
                </a:solidFill>
                <a:latin typeface="Calibri" charset="0"/>
                <a:ea typeface="Calibri" charset="0"/>
                <a:cs typeface="Calibri" charset="0"/>
              </a:rPr>
              <a:t>SEITENTITEL</a:t>
            </a:r>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188640"/>
            <a:ext cx="1940273" cy="376750"/>
          </a:xfrm>
          <a:prstGeom prst="rect">
            <a:avLst/>
          </a:prstGeom>
        </p:spPr>
      </p:pic>
      <p:sp>
        <p:nvSpPr>
          <p:cNvPr id="13" name="Rechteck 12"/>
          <p:cNvSpPr/>
          <p:nvPr userDrawn="1"/>
        </p:nvSpPr>
        <p:spPr>
          <a:xfrm>
            <a:off x="0" y="-27384"/>
            <a:ext cx="9144000" cy="45719"/>
          </a:xfrm>
          <a:prstGeom prst="rect">
            <a:avLst/>
          </a:prstGeom>
          <a:solidFill>
            <a:srgbClr val="EA5B0C"/>
          </a:solidFill>
          <a:ln>
            <a:noFill/>
          </a:ln>
          <a:effectLst>
            <a:outerShdw blurRad="50800" dist="38100" sx="102000" sy="102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88676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5A5A96-7648-7C41-A5CD-4790902FC329}"/>
              </a:ext>
            </a:extLst>
          </p:cNvPr>
          <p:cNvSpPr>
            <a:spLocks noGrp="1"/>
          </p:cNvSpPr>
          <p:nvPr>
            <p:ph type="ctrTitle"/>
          </p:nvPr>
        </p:nvSpPr>
        <p:spPr>
          <a:xfrm>
            <a:off x="1143000" y="1122363"/>
            <a:ext cx="6858000" cy="2387600"/>
          </a:xfrm>
        </p:spPr>
        <p:txBody>
          <a:bodyPr anchor="b"/>
          <a:lstStyle>
            <a:lvl1pPr algn="ctr">
              <a:defRPr sz="4500"/>
            </a:lvl1pPr>
          </a:lstStyle>
          <a:p>
            <a:r>
              <a:rPr lang="de-DE"/>
              <a:t>Mastertitelformat bearbeiten</a:t>
            </a:r>
          </a:p>
        </p:txBody>
      </p:sp>
      <p:sp>
        <p:nvSpPr>
          <p:cNvPr id="3" name="Untertitel 2">
            <a:extLst>
              <a:ext uri="{FF2B5EF4-FFF2-40B4-BE49-F238E27FC236}">
                <a16:creationId xmlns:a16="http://schemas.microsoft.com/office/drawing/2014/main" id="{C3766643-36A0-BA4F-BD8C-3C3C58C813F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p>
        </p:txBody>
      </p:sp>
      <p:sp>
        <p:nvSpPr>
          <p:cNvPr id="4" name="Datumsplatzhalter 3">
            <a:extLst>
              <a:ext uri="{FF2B5EF4-FFF2-40B4-BE49-F238E27FC236}">
                <a16:creationId xmlns:a16="http://schemas.microsoft.com/office/drawing/2014/main" id="{4C4B03B6-6D53-C246-807E-5BD90368E0C0}"/>
              </a:ext>
            </a:extLst>
          </p:cNvPr>
          <p:cNvSpPr>
            <a:spLocks noGrp="1"/>
          </p:cNvSpPr>
          <p:nvPr>
            <p:ph type="dt" sz="half" idx="10"/>
          </p:nvPr>
        </p:nvSpPr>
        <p:spPr/>
        <p:txBody>
          <a:bodyPr/>
          <a:lstStyle/>
          <a:p>
            <a:fld id="{03580FEC-45AF-8C4C-B9E0-86616343AC92}" type="datetimeFigureOut">
              <a:rPr lang="de-DE" smtClean="0"/>
              <a:t>10.02.2021</a:t>
            </a:fld>
            <a:endParaRPr lang="de-DE"/>
          </a:p>
        </p:txBody>
      </p:sp>
      <p:sp>
        <p:nvSpPr>
          <p:cNvPr id="5" name="Fußzeilenplatzhalter 4">
            <a:extLst>
              <a:ext uri="{FF2B5EF4-FFF2-40B4-BE49-F238E27FC236}">
                <a16:creationId xmlns:a16="http://schemas.microsoft.com/office/drawing/2014/main" id="{B91C7FB3-44AC-4F4D-8609-C3C633224BD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C842404-8BD6-4845-B3AD-E87AF97235B2}"/>
              </a:ext>
            </a:extLst>
          </p:cNvPr>
          <p:cNvSpPr>
            <a:spLocks noGrp="1"/>
          </p:cNvSpPr>
          <p:nvPr>
            <p:ph type="sldNum" sz="quarter" idx="12"/>
          </p:nvPr>
        </p:nvSpPr>
        <p:spPr/>
        <p:txBody>
          <a:bodyPr/>
          <a:lstStyle/>
          <a:p>
            <a:fld id="{A47D5BD2-4717-8243-9E29-11E82AB59740}" type="slidenum">
              <a:rPr lang="de-DE" smtClean="0"/>
              <a:t>‹Nr.›</a:t>
            </a:fld>
            <a:endParaRPr lang="de-DE"/>
          </a:p>
        </p:txBody>
      </p:sp>
    </p:spTree>
    <p:extLst>
      <p:ext uri="{BB962C8B-B14F-4D97-AF65-F5344CB8AC3E}">
        <p14:creationId xmlns:p14="http://schemas.microsoft.com/office/powerpoint/2010/main" val="445102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313259" y="609601"/>
            <a:ext cx="6507167" cy="3200400"/>
          </a:xfrm>
        </p:spPr>
        <p:txBody>
          <a:bodyPr anchor="b">
            <a:normAutofit/>
          </a:bodyPr>
          <a:lstStyle>
            <a:lvl1pPr algn="ctr">
              <a:defRPr sz="36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de-DE"/>
              <a:t>Titelmasterformat durch Klicken bearbeiten</a:t>
            </a:r>
            <a:endParaRPr lang="en-US"/>
          </a:p>
        </p:txBody>
      </p:sp>
      <p:sp>
        <p:nvSpPr>
          <p:cNvPr id="3" name="Subtitle 2"/>
          <p:cNvSpPr>
            <a:spLocks noGrp="1"/>
          </p:cNvSpPr>
          <p:nvPr>
            <p:ph type="subTitle" idx="1"/>
          </p:nvPr>
        </p:nvSpPr>
        <p:spPr>
          <a:xfrm>
            <a:off x="1313259" y="3886200"/>
            <a:ext cx="6507167" cy="1905000"/>
          </a:xfrm>
        </p:spPr>
        <p:txBody>
          <a:bodyPr anchor="t">
            <a:normAutofit/>
          </a:bodyPr>
          <a:lstStyle>
            <a:lvl1pPr marL="0" indent="0" algn="ctr">
              <a:buNone/>
              <a:defRPr sz="1600">
                <a:gradFill flip="none" rotWithShape="1">
                  <a:gsLst>
                    <a:gs pos="0">
                      <a:schemeClr val="tx1"/>
                    </a:gs>
                    <a:gs pos="100000">
                      <a:schemeClr val="tx1">
                        <a:lumMod val="75000"/>
                      </a:schemeClr>
                    </a:gs>
                  </a:gsLst>
                  <a:lin ang="5400000" scaled="0"/>
                  <a:tileRect/>
                </a:gra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de-DE"/>
              <a:t>Formatvorlage des Untertitelmasters durch Klicken bearbeiten</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Content Placeholder 2"/>
          <p:cNvSpPr>
            <a:spLocks noGrp="1"/>
          </p:cNvSpPr>
          <p:nvPr>
            <p:ph idx="1"/>
          </p:nvPr>
        </p:nvSpPr>
        <p:spPr/>
        <p:txBody>
          <a:bodyPr anchor="ct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313260" y="3308581"/>
            <a:ext cx="6515100" cy="1468800"/>
          </a:xfrm>
        </p:spPr>
        <p:txBody>
          <a:bodyPr anchor="b"/>
          <a:lstStyle>
            <a:lvl1pPr algn="r">
              <a:defRPr sz="3000" b="0" cap="all"/>
            </a:lvl1pPr>
          </a:lstStyle>
          <a:p>
            <a:r>
              <a:rPr lang="de-DE"/>
              <a:t>Titelmasterformat durch Klicken bearbeiten</a:t>
            </a:r>
            <a:endParaRPr lang="en-US"/>
          </a:p>
        </p:txBody>
      </p:sp>
      <p:sp>
        <p:nvSpPr>
          <p:cNvPr id="3" name="Text Placeholder 2"/>
          <p:cNvSpPr>
            <a:spLocks noGrp="1"/>
          </p:cNvSpPr>
          <p:nvPr>
            <p:ph type="body" idx="1"/>
          </p:nvPr>
        </p:nvSpPr>
        <p:spPr>
          <a:xfrm>
            <a:off x="1313259" y="4777381"/>
            <a:ext cx="6515101" cy="860400"/>
          </a:xfrm>
        </p:spPr>
        <p:txBody>
          <a:bodyPr anchor="t">
            <a:normAutofit/>
          </a:bodyPr>
          <a:lstStyle>
            <a:lvl1pPr marL="0" indent="0" algn="r">
              <a:buNone/>
              <a:defRPr sz="1500">
                <a:gradFill flip="none" rotWithShape="1">
                  <a:gsLst>
                    <a:gs pos="0">
                      <a:schemeClr val="tx1"/>
                    </a:gs>
                    <a:gs pos="100000">
                      <a:schemeClr val="tx1">
                        <a:lumMod val="75000"/>
                      </a:schemeClr>
                    </a:gs>
                  </a:gsLst>
                  <a:lin ang="5400000" scaled="0"/>
                  <a:tileRect/>
                </a:gra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de-DE"/>
              <a:t>Textmasterformat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umsplatzhalt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Calibri" charset="0"/>
                <a:ea typeface="Calibri" charset="0"/>
                <a:cs typeface="Calibri" charset="0"/>
              </a:defRPr>
            </a:lvl1pPr>
          </a:lstStyle>
          <a:p>
            <a:pPr>
              <a:defRPr/>
            </a:pPr>
            <a:endParaRPr lang="de-DE" dirty="0">
              <a:solidFill>
                <a:prstClr val="black">
                  <a:tint val="75000"/>
                </a:prstClr>
              </a:solidFill>
            </a:endParaRPr>
          </a:p>
        </p:txBody>
      </p:sp>
      <p:sp>
        <p:nvSpPr>
          <p:cNvPr id="6" name="Foliennummernplatzhalt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Calibri" charset="0"/>
                <a:ea typeface="Calibri" charset="0"/>
                <a:cs typeface="Calibri" charset="0"/>
              </a:defRPr>
            </a:lvl1pPr>
          </a:lstStyle>
          <a:p>
            <a:fld id="{52C1136C-3078-D441-9A7E-379651575C76}" type="slidenum">
              <a:rPr lang="de-DE" smtClean="0"/>
              <a:pPr/>
              <a:t>‹Nr.›</a:t>
            </a:fld>
            <a:endParaRPr lang="de-DE"/>
          </a:p>
        </p:txBody>
      </p:sp>
    </p:spTree>
    <p:extLst>
      <p:ext uri="{BB962C8B-B14F-4D97-AF65-F5344CB8AC3E}">
        <p14:creationId xmlns:p14="http://schemas.microsoft.com/office/powerpoint/2010/main" val="602523584"/>
      </p:ext>
    </p:extLst>
  </p:cSld>
  <p:clrMap bg1="lt1" tx1="dk1" bg2="lt2" tx2="dk2" accent1="accent1" accent2="accent2" accent3="accent3" accent4="accent4" accent5="accent5" accent6="accent6" hlink="hlink" folHlink="folHlink"/>
  <p:sldLayoutIdLst>
    <p:sldLayoutId id="2147483705" r:id="rId1"/>
    <p:sldLayoutId id="2147483708" r:id="rId2"/>
    <p:sldLayoutId id="2147483707" r:id="rId3"/>
    <p:sldLayoutId id="2147483709" r:id="rId4"/>
    <p:sldLayoutId id="2147483703" r:id="rId5"/>
    <p:sldLayoutId id="2147483710" r:id="rId6"/>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6060" y="609600"/>
            <a:ext cx="7429499" cy="1905000"/>
          </a:xfrm>
          <a:prstGeom prst="rect">
            <a:avLst/>
          </a:prstGeom>
        </p:spPr>
        <p:txBody>
          <a:bodyPr vert="horz" lIns="91440" tIns="45720" rIns="91440" bIns="45720" rtlCol="0" anchor="ctr">
            <a:normAutofit/>
          </a:bodyPr>
          <a:lstStyle/>
          <a:p>
            <a:r>
              <a:rPr lang="de-DE"/>
              <a:t>Titelmasterformat durch Klicken bearbeiten</a:t>
            </a:r>
            <a:endParaRPr lang="en-US"/>
          </a:p>
        </p:txBody>
      </p:sp>
      <p:sp>
        <p:nvSpPr>
          <p:cNvPr id="3" name="Text Placeholder 2"/>
          <p:cNvSpPr>
            <a:spLocks noGrp="1"/>
          </p:cNvSpPr>
          <p:nvPr>
            <p:ph type="body" idx="1"/>
          </p:nvPr>
        </p:nvSpPr>
        <p:spPr>
          <a:xfrm>
            <a:off x="856060" y="2667000"/>
            <a:ext cx="7429499" cy="3124201"/>
          </a:xfrm>
          <a:prstGeom prst="rect">
            <a:avLst/>
          </a:prstGeom>
        </p:spPr>
        <p:txBody>
          <a:bodyPr vert="horz" lIns="91440" tIns="45720" rIns="91440" bIns="45720" rtlCol="0" anchor="ctr">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2"/>
          </p:nvPr>
        </p:nvSpPr>
        <p:spPr>
          <a:xfrm>
            <a:off x="6628209" y="5883276"/>
            <a:ext cx="1200150" cy="365125"/>
          </a:xfrm>
          <a:prstGeom prst="rect">
            <a:avLst/>
          </a:prstGeom>
        </p:spPr>
        <p:txBody>
          <a:bodyPr vert="horz" lIns="91440" tIns="45720" rIns="91440" bIns="45720" rtlCol="0" anchor="ctr"/>
          <a:lstStyle>
            <a:lvl1pPr algn="r">
              <a:defRPr sz="7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2/10/2021</a:t>
            </a:fld>
            <a:endParaRPr lang="en-US"/>
          </a:p>
        </p:txBody>
      </p:sp>
      <p:sp>
        <p:nvSpPr>
          <p:cNvPr id="5" name="Footer Placeholder 4"/>
          <p:cNvSpPr>
            <a:spLocks noGrp="1"/>
          </p:cNvSpPr>
          <p:nvPr>
            <p:ph type="ftr" sz="quarter" idx="3"/>
          </p:nvPr>
        </p:nvSpPr>
        <p:spPr>
          <a:xfrm>
            <a:off x="856059" y="5883276"/>
            <a:ext cx="5657850" cy="365125"/>
          </a:xfrm>
          <a:prstGeom prst="rect">
            <a:avLst/>
          </a:prstGeom>
        </p:spPr>
        <p:txBody>
          <a:bodyPr vert="horz" lIns="91440" tIns="45720" rIns="91440" bIns="45720" rtlCol="0" anchor="ctr"/>
          <a:lstStyle>
            <a:lvl1pPr algn="l">
              <a:defRPr sz="7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7885510" y="5883276"/>
            <a:ext cx="413375" cy="365125"/>
          </a:xfrm>
          <a:prstGeom prst="rect">
            <a:avLst/>
          </a:prstGeom>
        </p:spPr>
        <p:txBody>
          <a:bodyPr vert="horz" lIns="91440" tIns="45720" rIns="91440" bIns="45720" rtlCol="0" anchor="ctr"/>
          <a:lstStyle>
            <a:lvl1pPr algn="r">
              <a:defRPr sz="7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‹Nr.›</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342900" rtl="0" eaLnBrk="1" latinLnBrk="0" hangingPunct="1">
        <a:spcBef>
          <a:spcPct val="0"/>
        </a:spcBef>
        <a:buNone/>
        <a:defRPr sz="24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100000"/>
        <a:buFont typeface="Arial"/>
        <a:buChar char="•"/>
        <a:defRPr sz="15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323528" y="2859473"/>
            <a:ext cx="4464496" cy="3170099"/>
          </a:xfrm>
          <a:prstGeom prst="rect">
            <a:avLst/>
          </a:prstGeom>
          <a:noFill/>
        </p:spPr>
        <p:txBody>
          <a:bodyPr wrap="square" rtlCol="0">
            <a:spAutoFit/>
          </a:bodyPr>
          <a:lstStyle/>
          <a:p>
            <a:pPr>
              <a:lnSpc>
                <a:spcPct val="100000"/>
              </a:lnSpc>
            </a:pPr>
            <a:r>
              <a:rPr lang="de-DE" sz="4000" b="1" dirty="0">
                <a:solidFill>
                  <a:schemeClr val="bg1"/>
                </a:solidFill>
                <a:latin typeface="Calibri" charset="0"/>
                <a:ea typeface="Calibri" charset="0"/>
                <a:cs typeface="Calibri" charset="0"/>
              </a:rPr>
              <a:t>Lektion 9 Wissenschaftliches Arbeiten an der IUBH – die Fachpräsentation</a:t>
            </a:r>
          </a:p>
        </p:txBody>
      </p:sp>
    </p:spTree>
    <p:extLst>
      <p:ext uri="{BB962C8B-B14F-4D97-AF65-F5344CB8AC3E}">
        <p14:creationId xmlns:p14="http://schemas.microsoft.com/office/powerpoint/2010/main" val="987898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153979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43D3605-9A64-43F2-8636-085D12844448}"/>
              </a:ext>
            </a:extLst>
          </p:cNvPr>
          <p:cNvSpPr>
            <a:spLocks noGrp="1"/>
          </p:cNvSpPr>
          <p:nvPr>
            <p:ph type="title"/>
          </p:nvPr>
        </p:nvSpPr>
        <p:spPr>
          <a:xfrm>
            <a:off x="856060" y="1339851"/>
            <a:ext cx="5772149" cy="809992"/>
          </a:xfrm>
        </p:spPr>
        <p:txBody>
          <a:bodyPr>
            <a:normAutofit/>
          </a:bodyPr>
          <a:lstStyle/>
          <a:p>
            <a:r>
              <a:rPr lang="de-DE" sz="2700">
                <a:effectLst>
                  <a:glow rad="38100">
                    <a:prstClr val="black">
                      <a:lumMod val="65000"/>
                      <a:lumOff val="35000"/>
                      <a:alpha val="40000"/>
                    </a:prstClr>
                  </a:glow>
                  <a:outerShdw blurRad="28575" dist="38100" dir="14040000" algn="tl" rotWithShape="0">
                    <a:srgbClr val="000000">
                      <a:alpha val="25000"/>
                    </a:srgbClr>
                  </a:outerShdw>
                </a:effectLst>
              </a:rPr>
              <a:t>Fazit</a:t>
            </a:r>
            <a:endParaRPr lang="de-DE"/>
          </a:p>
        </p:txBody>
      </p:sp>
      <p:sp>
        <p:nvSpPr>
          <p:cNvPr id="3" name="Inhaltsplatzhalter 2">
            <a:extLst>
              <a:ext uri="{FF2B5EF4-FFF2-40B4-BE49-F238E27FC236}">
                <a16:creationId xmlns:a16="http://schemas.microsoft.com/office/drawing/2014/main" id="{F8082202-8813-4C49-A7E1-233C347E7BFE}"/>
              </a:ext>
            </a:extLst>
          </p:cNvPr>
          <p:cNvSpPr>
            <a:spLocks noGrp="1"/>
          </p:cNvSpPr>
          <p:nvPr>
            <p:ph idx="1"/>
          </p:nvPr>
        </p:nvSpPr>
        <p:spPr>
          <a:xfrm>
            <a:off x="856060" y="2638346"/>
            <a:ext cx="5772149" cy="2562305"/>
          </a:xfrm>
        </p:spPr>
        <p:txBody>
          <a:bodyPr vert="horz" lIns="68580" tIns="34290" rIns="68580" bIns="34290" rtlCol="0" anchor="t">
            <a:normAutofit/>
          </a:bodyPr>
          <a:lstStyle/>
          <a:p>
            <a:pPr marL="0" indent="0">
              <a:buClr>
                <a:srgbClr val="FFFFFF"/>
              </a:buClr>
              <a:buNone/>
            </a:pPr>
            <a:r>
              <a:rPr lang="de-DE">
                <a:effectLst>
                  <a:glow rad="38100">
                    <a:prstClr val="black">
                      <a:lumMod val="50000"/>
                      <a:lumOff val="50000"/>
                      <a:alpha val="20000"/>
                    </a:prstClr>
                  </a:glow>
                  <a:outerShdw blurRad="44450" dist="12700" dir="13860000" algn="tl" rotWithShape="0">
                    <a:srgbClr val="000000">
                      <a:alpha val="20000"/>
                    </a:srgbClr>
                  </a:outerShdw>
                </a:effectLst>
              </a:rPr>
              <a:t>Die Informatik ist eine sehr vielfältige Wissenschaft. Es gibt viele Bereiche der Informatik, in denen man arbeiten kann. Im Berufsleben ist die Informatik bereits sehr wichtig und wird weiterhin wichtig bleiben, was die Chancen auf dem Arbeitsmarkt erheblich verbessert. Der Abwechslungsreichtum im Berufsleben ist groß und anspruchsvoll. </a:t>
            </a:r>
          </a:p>
          <a:p>
            <a:pPr marL="0" indent="0">
              <a:buNone/>
            </a:pPr>
            <a:r>
              <a:rPr lang="de-DE">
                <a:effectLst>
                  <a:glow rad="38100">
                    <a:prstClr val="black">
                      <a:lumMod val="50000"/>
                      <a:lumOff val="50000"/>
                      <a:alpha val="20000"/>
                    </a:prstClr>
                  </a:glow>
                  <a:outerShdw blurRad="44450" dist="12700" dir="13860000" algn="tl" rotWithShape="0">
                    <a:srgbClr val="000000">
                      <a:alpha val="20000"/>
                    </a:srgbClr>
                  </a:outerShdw>
                </a:effectLst>
              </a:rPr>
              <a:t>Aus diesen Gründen habe ich mich </a:t>
            </a:r>
            <a:r>
              <a:rPr lang="de-D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schließlich </a:t>
            </a:r>
            <a:r>
              <a:rPr lang="de-DE">
                <a:effectLst>
                  <a:glow rad="38100">
                    <a:prstClr val="black">
                      <a:lumMod val="50000"/>
                      <a:lumOff val="50000"/>
                      <a:alpha val="20000"/>
                    </a:prstClr>
                  </a:glow>
                  <a:outerShdw blurRad="44450" dist="12700" dir="13860000" algn="tl" rotWithShape="0">
                    <a:srgbClr val="000000">
                      <a:alpha val="20000"/>
                    </a:srgbClr>
                  </a:outerShdw>
                </a:effectLst>
              </a:rPr>
              <a:t>für das Studium entschieden.</a:t>
            </a:r>
          </a:p>
          <a:p>
            <a:pPr marL="0" indent="0">
              <a:buClr>
                <a:srgbClr val="FFFFFF"/>
              </a:buClr>
              <a:buNone/>
            </a:pPr>
            <a:endParaRPr lang="de-DE">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buFont typeface="Courier New"/>
              <a:buChar char="o"/>
            </a:pPr>
            <a:endParaRPr lang="de-DE">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451042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52C1136C-3078-D441-9A7E-379651575C76}" type="slidenum">
              <a:rPr lang="de-DE" smtClean="0"/>
              <a:t>2</a:t>
            </a:fld>
            <a:endParaRPr lang="de-DE"/>
          </a:p>
        </p:txBody>
      </p:sp>
      <p:sp>
        <p:nvSpPr>
          <p:cNvPr id="3" name="Textfeld 2"/>
          <p:cNvSpPr txBox="1"/>
          <p:nvPr/>
        </p:nvSpPr>
        <p:spPr>
          <a:xfrm>
            <a:off x="2699792" y="332656"/>
            <a:ext cx="6264696" cy="338554"/>
          </a:xfrm>
          <a:prstGeom prst="rect">
            <a:avLst/>
          </a:prstGeom>
          <a:noFill/>
        </p:spPr>
        <p:txBody>
          <a:bodyPr wrap="square" rtlCol="0">
            <a:spAutoFit/>
          </a:bodyPr>
          <a:lstStyle/>
          <a:p>
            <a:pPr algn="r"/>
            <a:r>
              <a:rPr lang="de-DE" sz="1600" b="1" dirty="0">
                <a:solidFill>
                  <a:srgbClr val="123B48"/>
                </a:solidFill>
                <a:latin typeface="Calibri" charset="0"/>
                <a:ea typeface="Calibri" charset="0"/>
                <a:cs typeface="Calibri" charset="0"/>
              </a:rPr>
              <a:t>SEITENTITEL</a:t>
            </a:r>
          </a:p>
        </p:txBody>
      </p:sp>
      <p:sp>
        <p:nvSpPr>
          <p:cNvPr id="5" name="Rechteck 4">
            <a:extLst>
              <a:ext uri="{FF2B5EF4-FFF2-40B4-BE49-F238E27FC236}">
                <a16:creationId xmlns:a16="http://schemas.microsoft.com/office/drawing/2014/main" id="{DDE90E43-596E-464A-814E-022708064B3C}"/>
              </a:ext>
            </a:extLst>
          </p:cNvPr>
          <p:cNvSpPr/>
          <p:nvPr/>
        </p:nvSpPr>
        <p:spPr>
          <a:xfrm>
            <a:off x="413792" y="1448884"/>
            <a:ext cx="7254552" cy="2357953"/>
          </a:xfrm>
          <a:prstGeom prst="rect">
            <a:avLst/>
          </a:prstGeom>
        </p:spPr>
        <p:txBody>
          <a:bodyPr wrap="square">
            <a:spAutoFit/>
          </a:bodyPr>
          <a:lstStyle/>
          <a:p>
            <a:pPr>
              <a:lnSpc>
                <a:spcPct val="150000"/>
              </a:lnSpc>
              <a:spcAft>
                <a:spcPts val="900"/>
              </a:spcAft>
              <a:tabLst>
                <a:tab pos="288290" algn="l"/>
              </a:tabLst>
            </a:pPr>
            <a:r>
              <a:rPr lang="de-DE" b="1" dirty="0" err="1"/>
              <a:t>Workbookaufgabe</a:t>
            </a:r>
            <a:r>
              <a:rPr lang="de-DE" b="1" dirty="0"/>
              <a:t> L9:</a:t>
            </a:r>
            <a:endParaRPr lang="de-DE" dirty="0">
              <a:solidFill>
                <a:srgbClr val="093236"/>
              </a:solidFill>
              <a:latin typeface="Fira Sans Light" panose="020B0403050000020004" pitchFamily="34" charset="0"/>
              <a:ea typeface="Fira Sans" panose="020B0503050000020004" pitchFamily="34" charset="0"/>
              <a:cs typeface="Calibri" panose="020F0502020204030204" pitchFamily="34" charset="0"/>
            </a:endParaRPr>
          </a:p>
          <a:p>
            <a:pPr algn="just">
              <a:lnSpc>
                <a:spcPct val="150000"/>
              </a:lnSpc>
              <a:spcAft>
                <a:spcPts val="900"/>
              </a:spcAft>
              <a:tabLst>
                <a:tab pos="288290" algn="l"/>
              </a:tabLst>
            </a:pPr>
            <a:r>
              <a:rPr lang="de-DE" dirty="0">
                <a:solidFill>
                  <a:srgbClr val="093236"/>
                </a:solidFill>
                <a:latin typeface="Fira Sans Light" panose="020B0403050000020004" pitchFamily="34" charset="0"/>
                <a:ea typeface="Fira Sans" panose="020B0503050000020004" pitchFamily="34" charset="0"/>
                <a:cs typeface="Calibri" panose="020F0502020204030204" pitchFamily="34" charset="0"/>
              </a:rPr>
              <a:t>Erstelle eine kurze PowerPoint-Präsentation (maximal 8 Folien) zum Thema „Die Beweggründe für meine Studienwahl“. Beachte dabei insbesondere die Hinweise zu einer guten Visualisierung.</a:t>
            </a:r>
          </a:p>
          <a:p>
            <a:pPr>
              <a:lnSpc>
                <a:spcPct val="150000"/>
              </a:lnSpc>
              <a:spcAft>
                <a:spcPts val="900"/>
              </a:spcAft>
              <a:tabLst>
                <a:tab pos="288290" algn="l"/>
              </a:tabLst>
            </a:pPr>
            <a:r>
              <a:rPr lang="de-DE" dirty="0">
                <a:solidFill>
                  <a:srgbClr val="093236"/>
                </a:solidFill>
                <a:latin typeface="Fira Sans Light" panose="020B0403050000020004" pitchFamily="34" charset="0"/>
                <a:ea typeface="Fira Sans" panose="020B0503050000020004" pitchFamily="34" charset="0"/>
                <a:cs typeface="Calibri" panose="020F0502020204030204" pitchFamily="34" charset="0"/>
              </a:rPr>
              <a:t>Beginne auf der nächsten Seite!</a:t>
            </a:r>
            <a:endParaRPr lang="de-DE" sz="1800" dirty="0">
              <a:solidFill>
                <a:srgbClr val="093236"/>
              </a:solidFill>
              <a:effectLst/>
              <a:latin typeface="Fira Sans Light" panose="020B0403050000020004" pitchFamily="34" charset="0"/>
              <a:ea typeface="Fira Sans" panose="020B0503050000020004" pitchFamily="34" charset="0"/>
              <a:cs typeface="Calibri" panose="020F0502020204030204" pitchFamily="34" charset="0"/>
            </a:endParaRPr>
          </a:p>
        </p:txBody>
      </p:sp>
    </p:spTree>
    <p:extLst>
      <p:ext uri="{BB962C8B-B14F-4D97-AF65-F5344CB8AC3E}">
        <p14:creationId xmlns:p14="http://schemas.microsoft.com/office/powerpoint/2010/main" val="55744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4" name="Freeform: Shape 16">
            <a:extLst>
              <a:ext uri="{FF2B5EF4-FFF2-40B4-BE49-F238E27FC236}">
                <a16:creationId xmlns:a16="http://schemas.microsoft.com/office/drawing/2014/main" id="{9A672405-5F81-4E97-B4FC-E7F2CC16F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57250"/>
            <a:ext cx="9143999" cy="5143500"/>
          </a:xfrm>
          <a:custGeom>
            <a:avLst/>
            <a:gdLst>
              <a:gd name="connsiteX0" fmla="*/ 0 w 12191999"/>
              <a:gd name="connsiteY0" fmla="*/ 0 h 6858000"/>
              <a:gd name="connsiteX1" fmla="*/ 12191999 w 12191999"/>
              <a:gd name="connsiteY1" fmla="*/ 0 h 6858000"/>
              <a:gd name="connsiteX2" fmla="*/ 12191999 w 12191999"/>
              <a:gd name="connsiteY2" fmla="*/ 6858000 h 6858000"/>
              <a:gd name="connsiteX3" fmla="*/ 0 w 121919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1999" h="6858000">
                <a:moveTo>
                  <a:pt x="0" y="0"/>
                </a:moveTo>
                <a:lnTo>
                  <a:pt x="12191999" y="0"/>
                </a:lnTo>
                <a:lnTo>
                  <a:pt x="12191999" y="6858000"/>
                </a:lnTo>
                <a:lnTo>
                  <a:pt x="0" y="6858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p:cNvSpPr>
            <a:spLocks noGrp="1"/>
          </p:cNvSpPr>
          <p:nvPr>
            <p:ph type="ctrTitle"/>
          </p:nvPr>
        </p:nvSpPr>
        <p:spPr>
          <a:xfrm>
            <a:off x="3747407" y="1600201"/>
            <a:ext cx="4540534" cy="3474720"/>
          </a:xfrm>
        </p:spPr>
        <p:txBody>
          <a:bodyPr anchor="ctr">
            <a:normAutofit/>
          </a:bodyPr>
          <a:lstStyle/>
          <a:p>
            <a:pPr algn="l"/>
            <a:r>
              <a:rPr lang="de-DE">
                <a:effectLst>
                  <a:glow rad="38100">
                    <a:prstClr val="black">
                      <a:lumMod val="65000"/>
                      <a:lumOff val="35000"/>
                      <a:alpha val="50000"/>
                    </a:prstClr>
                  </a:glow>
                  <a:outerShdw blurRad="28575" dist="31750" dir="13200000" algn="tl" rotWithShape="0">
                    <a:srgbClr val="000000">
                      <a:alpha val="25000"/>
                    </a:srgbClr>
                  </a:outerShdw>
                </a:effectLst>
              </a:rPr>
              <a:t>Die Beweggründe für meine studienwahl</a:t>
            </a:r>
            <a:br>
              <a:rPr lang="de-DE">
                <a:effectLst>
                  <a:glow rad="38100">
                    <a:prstClr val="black">
                      <a:lumMod val="65000"/>
                      <a:lumOff val="35000"/>
                      <a:alpha val="50000"/>
                    </a:prstClr>
                  </a:glow>
                  <a:outerShdw blurRad="28575" dist="31750" dir="13200000" algn="tl" rotWithShape="0">
                    <a:srgbClr val="000000">
                      <a:alpha val="25000"/>
                    </a:srgbClr>
                  </a:outerShdw>
                </a:effectLst>
              </a:rPr>
            </a:br>
            <a:endParaRPr lang="de-DE"/>
          </a:p>
        </p:txBody>
      </p:sp>
      <p:sp>
        <p:nvSpPr>
          <p:cNvPr id="3" name="Untertitel 2"/>
          <p:cNvSpPr>
            <a:spLocks noGrp="1"/>
          </p:cNvSpPr>
          <p:nvPr>
            <p:ph type="subTitle" idx="1"/>
          </p:nvPr>
        </p:nvSpPr>
        <p:spPr>
          <a:xfrm>
            <a:off x="856060" y="1600200"/>
            <a:ext cx="2393717" cy="3474720"/>
          </a:xfrm>
        </p:spPr>
        <p:txBody>
          <a:bodyPr anchor="ctr">
            <a:normAutofit/>
          </a:bodyPr>
          <a:lstStyle/>
          <a:p>
            <a:r>
              <a:rPr lang="de-DE">
                <a:effectLst>
                  <a:glow rad="38100">
                    <a:prstClr val="black">
                      <a:lumMod val="50000"/>
                      <a:lumOff val="50000"/>
                      <a:alpha val="20000"/>
                    </a:prstClr>
                  </a:glow>
                  <a:outerShdw blurRad="44450" dist="12700" dir="13860000" algn="tl" rotWithShape="0">
                    <a:srgbClr val="000000">
                      <a:alpha val="20000"/>
                    </a:srgbClr>
                  </a:outerShdw>
                </a:effectLst>
              </a:rPr>
              <a:t>Im Fernstudium zum Bachelor in Informatik</a:t>
            </a:r>
            <a:endParaRPr lang="de-DE"/>
          </a:p>
          <a:p>
            <a:endParaRPr lang="de-DE">
              <a:effectLst>
                <a:glow rad="38100">
                  <a:prstClr val="black">
                    <a:lumMod val="50000"/>
                    <a:lumOff val="50000"/>
                    <a:alpha val="20000"/>
                  </a:prstClr>
                </a:glow>
                <a:outerShdw blurRad="44450" dist="12700" dir="13860000" algn="tl" rotWithShape="0">
                  <a:srgbClr val="000000">
                    <a:alpha val="20000"/>
                  </a:srgbClr>
                </a:outerShdw>
              </a:effectLst>
            </a:endParaRPr>
          </a:p>
        </p:txBody>
      </p:sp>
      <p:cxnSp>
        <p:nvCxnSpPr>
          <p:cNvPr id="15" name="Straight Connector 18">
            <a:extLst>
              <a:ext uri="{FF2B5EF4-FFF2-40B4-BE49-F238E27FC236}">
                <a16:creationId xmlns:a16="http://schemas.microsoft.com/office/drawing/2014/main" id="{FC86C303-74D6-4DF3-9113-E0A374D716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1077" y="2400300"/>
            <a:ext cx="0" cy="2057400"/>
          </a:xfrm>
          <a:prstGeom prst="line">
            <a:avLst/>
          </a:prstGeom>
          <a:ln w="19050">
            <a:solidFill>
              <a:schemeClr val="accent1"/>
            </a:solidFill>
          </a:ln>
          <a:effectLst>
            <a:innerShdw blurRad="63500" dist="50800" dir="162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119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153979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C86745A-28D6-4948-964B-92FFBE1332B6}"/>
              </a:ext>
            </a:extLst>
          </p:cNvPr>
          <p:cNvSpPr>
            <a:spLocks noGrp="1"/>
          </p:cNvSpPr>
          <p:nvPr>
            <p:ph type="title"/>
          </p:nvPr>
        </p:nvSpPr>
        <p:spPr>
          <a:xfrm>
            <a:off x="856060" y="1339851"/>
            <a:ext cx="5772149" cy="809992"/>
          </a:xfrm>
        </p:spPr>
        <p:txBody>
          <a:bodyPr>
            <a:normAutofit/>
          </a:bodyPr>
          <a:lstStyle/>
          <a:p>
            <a:pPr>
              <a:lnSpc>
                <a:spcPct val="90000"/>
              </a:lnSpc>
            </a:pPr>
            <a:r>
              <a:rPr lang="de-DE" sz="2700">
                <a:effectLst>
                  <a:glow rad="38100">
                    <a:prstClr val="black">
                      <a:lumMod val="65000"/>
                      <a:lumOff val="35000"/>
                      <a:alpha val="40000"/>
                    </a:prstClr>
                  </a:glow>
                  <a:outerShdw blurRad="28575" dist="38100" dir="14040000" algn="tl" rotWithShape="0">
                    <a:srgbClr val="000000">
                      <a:alpha val="25000"/>
                    </a:srgbClr>
                  </a:outerShdw>
                </a:effectLst>
              </a:rPr>
              <a:t>Inhalt:</a:t>
            </a:r>
            <a:br>
              <a:rPr lang="de-DE" sz="2700">
                <a:effectLst>
                  <a:glow rad="38100">
                    <a:prstClr val="black">
                      <a:lumMod val="65000"/>
                      <a:lumOff val="35000"/>
                      <a:alpha val="40000"/>
                    </a:prstClr>
                  </a:glow>
                  <a:outerShdw blurRad="28575" dist="38100" dir="14040000" algn="tl" rotWithShape="0">
                    <a:srgbClr val="000000">
                      <a:alpha val="25000"/>
                    </a:srgbClr>
                  </a:outerShdw>
                </a:effectLst>
              </a:rPr>
            </a:br>
            <a:endParaRPr lang="de-DE" sz="2700"/>
          </a:p>
        </p:txBody>
      </p:sp>
      <p:sp>
        <p:nvSpPr>
          <p:cNvPr id="3" name="Inhaltsplatzhalter 2">
            <a:extLst>
              <a:ext uri="{FF2B5EF4-FFF2-40B4-BE49-F238E27FC236}">
                <a16:creationId xmlns:a16="http://schemas.microsoft.com/office/drawing/2014/main" id="{1F9024DB-35B1-4C13-BB5B-5B8671BCE829}"/>
              </a:ext>
            </a:extLst>
          </p:cNvPr>
          <p:cNvSpPr>
            <a:spLocks noGrp="1"/>
          </p:cNvSpPr>
          <p:nvPr>
            <p:ph idx="1"/>
          </p:nvPr>
        </p:nvSpPr>
        <p:spPr>
          <a:xfrm>
            <a:off x="856060" y="2638346"/>
            <a:ext cx="5772149" cy="2562305"/>
          </a:xfrm>
        </p:spPr>
        <p:txBody>
          <a:bodyPr>
            <a:normAutofit/>
          </a:bodyPr>
          <a:lstStyle/>
          <a:p>
            <a:pPr>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rPr>
              <a:t>1 Einleitung</a:t>
            </a:r>
            <a:endParaRPr lang="de-DE"/>
          </a:p>
          <a:p>
            <a:pPr>
              <a:buClr>
                <a:srgbClr val="FFFFFF"/>
              </a:buClr>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rPr>
              <a:t>2 Die Beweggründe für meine Studienwahl</a:t>
            </a:r>
          </a:p>
          <a:p>
            <a:pPr lvl="1">
              <a:buClr>
                <a:srgbClr val="FFFFFF"/>
              </a:buClr>
            </a:pPr>
            <a:r>
              <a:rPr lang="de-DE">
                <a:effectLst>
                  <a:glow rad="38100">
                    <a:prstClr val="black">
                      <a:lumMod val="50000"/>
                      <a:lumOff val="50000"/>
                      <a:alpha val="20000"/>
                    </a:prstClr>
                  </a:glow>
                  <a:outerShdw blurRad="44450" dist="12700" dir="13860000" algn="tl" rotWithShape="0">
                    <a:srgbClr val="000000">
                      <a:alpha val="20000"/>
                    </a:srgbClr>
                  </a:outerShdw>
                </a:effectLst>
              </a:rPr>
              <a:t>Spaß am Lösen von Problemen</a:t>
            </a:r>
          </a:p>
          <a:p>
            <a:pPr lvl="1">
              <a:buClr>
                <a:srgbClr val="FFFFFF"/>
              </a:buClr>
            </a:pPr>
            <a:r>
              <a:rPr lang="de-DE">
                <a:effectLst>
                  <a:glow rad="38100">
                    <a:prstClr val="black">
                      <a:lumMod val="50000"/>
                      <a:lumOff val="50000"/>
                      <a:alpha val="20000"/>
                    </a:prstClr>
                  </a:glow>
                  <a:outerShdw blurRad="44450" dist="12700" dir="13860000" algn="tl" rotWithShape="0">
                    <a:srgbClr val="000000">
                      <a:alpha val="20000"/>
                    </a:srgbClr>
                  </a:outerShdw>
                </a:effectLst>
              </a:rPr>
              <a:t>Informatik und Zukunft</a:t>
            </a:r>
          </a:p>
          <a:p>
            <a:pPr lvl="1">
              <a:buClr>
                <a:srgbClr val="FFFFFF"/>
              </a:buClr>
            </a:pPr>
            <a:r>
              <a:rPr lang="de-DE">
                <a:effectLst>
                  <a:glow rad="38100">
                    <a:prstClr val="black">
                      <a:lumMod val="50000"/>
                      <a:lumOff val="50000"/>
                      <a:alpha val="20000"/>
                    </a:prstClr>
                  </a:glow>
                  <a:outerShdw blurRad="44450" dist="12700" dir="13860000" algn="tl" rotWithShape="0">
                    <a:srgbClr val="000000">
                      <a:alpha val="20000"/>
                    </a:srgbClr>
                  </a:outerShdw>
                </a:effectLst>
              </a:rPr>
              <a:t>Abwechslungsreiche Arbeit</a:t>
            </a:r>
          </a:p>
          <a:p>
            <a:pPr lvl="1">
              <a:buClr>
                <a:srgbClr val="FFFFFF"/>
              </a:buClr>
            </a:pPr>
            <a:r>
              <a:rPr lang="de-DE">
                <a:effectLst>
                  <a:glow rad="38100">
                    <a:prstClr val="black">
                      <a:lumMod val="50000"/>
                      <a:lumOff val="50000"/>
                      <a:alpha val="20000"/>
                    </a:prstClr>
                  </a:glow>
                  <a:outerShdw blurRad="44450" dist="12700" dir="13860000" algn="tl" rotWithShape="0">
                    <a:srgbClr val="000000">
                      <a:alpha val="20000"/>
                    </a:srgbClr>
                  </a:outerShdw>
                </a:effectLst>
              </a:rPr>
              <a:t>Kenntnisse</a:t>
            </a:r>
          </a:p>
          <a:p>
            <a:pPr>
              <a:buClr>
                <a:srgbClr val="FFFFFF"/>
              </a:buClr>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rPr>
              <a:t>Fazit</a:t>
            </a:r>
          </a:p>
          <a:p>
            <a:pPr>
              <a:buClr>
                <a:srgbClr val="FFFFFF"/>
              </a:buClr>
              <a:buFont typeface="Courier New"/>
              <a:buChar char="o"/>
            </a:pPr>
            <a:endParaRPr lang="de-DE">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4150367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153979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43D3605-9A64-43F2-8636-085D12844448}"/>
              </a:ext>
            </a:extLst>
          </p:cNvPr>
          <p:cNvSpPr>
            <a:spLocks noGrp="1"/>
          </p:cNvSpPr>
          <p:nvPr>
            <p:ph type="title"/>
          </p:nvPr>
        </p:nvSpPr>
        <p:spPr>
          <a:xfrm>
            <a:off x="856060" y="1339851"/>
            <a:ext cx="5772149" cy="809992"/>
          </a:xfrm>
        </p:spPr>
        <p:txBody>
          <a:bodyPr>
            <a:normAutofit/>
          </a:bodyPr>
          <a:lstStyle/>
          <a:p>
            <a:r>
              <a:rPr lang="de-DE" sz="2700">
                <a:effectLst>
                  <a:glow rad="38100">
                    <a:prstClr val="black">
                      <a:lumMod val="65000"/>
                      <a:lumOff val="35000"/>
                      <a:alpha val="40000"/>
                    </a:prstClr>
                  </a:glow>
                  <a:outerShdw blurRad="28575" dist="38100" dir="14040000" algn="tl" rotWithShape="0">
                    <a:srgbClr val="000000">
                      <a:alpha val="25000"/>
                    </a:srgbClr>
                  </a:outerShdw>
                </a:effectLst>
              </a:rPr>
              <a:t>Einleitung</a:t>
            </a:r>
          </a:p>
        </p:txBody>
      </p:sp>
      <p:sp>
        <p:nvSpPr>
          <p:cNvPr id="3" name="Inhaltsplatzhalter 2">
            <a:extLst>
              <a:ext uri="{FF2B5EF4-FFF2-40B4-BE49-F238E27FC236}">
                <a16:creationId xmlns:a16="http://schemas.microsoft.com/office/drawing/2014/main" id="{F8082202-8813-4C49-A7E1-233C347E7BFE}"/>
              </a:ext>
            </a:extLst>
          </p:cNvPr>
          <p:cNvSpPr>
            <a:spLocks noGrp="1"/>
          </p:cNvSpPr>
          <p:nvPr>
            <p:ph idx="1"/>
          </p:nvPr>
        </p:nvSpPr>
        <p:spPr>
          <a:xfrm>
            <a:off x="856060" y="2638346"/>
            <a:ext cx="5772149" cy="2562305"/>
          </a:xfrm>
        </p:spPr>
        <p:txBody>
          <a:bodyPr>
            <a:normAutofit/>
          </a:bodyPr>
          <a:lstStyle/>
          <a:p>
            <a:pPr marL="0" indent="0">
              <a:buNone/>
            </a:pPr>
            <a:r>
              <a:rPr lang="de-D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Das Lösen von Problemen ist in der Informatik eine wichtige Fähigkeit.</a:t>
            </a:r>
            <a:endParaRPr lang="de-DE"/>
          </a:p>
          <a:p>
            <a:pPr marL="0" indent="0">
              <a:buClr>
                <a:srgbClr val="FFFFFF"/>
              </a:buClr>
              <a:buNone/>
            </a:pPr>
            <a:r>
              <a:rPr lang="de-D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Sowohl der Prozess des Lösens als auch die Umsetzung können viel Spaß bereiten.</a:t>
            </a:r>
          </a:p>
          <a:p>
            <a:pPr marL="0" indent="0">
              <a:buClr>
                <a:srgbClr val="FFFFFF"/>
              </a:buClr>
              <a:buNone/>
            </a:pPr>
            <a:r>
              <a:rPr lang="de-D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Hinzu kommt die Befriedigung, wenn man eine Lösung entwickelt und diese als Programmcode umgesetzt hat.</a:t>
            </a:r>
          </a:p>
          <a:p>
            <a:pPr marL="0" indent="0">
              <a:buClr>
                <a:srgbClr val="FFFFFF"/>
              </a:buClr>
              <a:buNone/>
            </a:pPr>
            <a:endParaRPr lang="de-DE">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1122300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153979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43D3605-9A64-43F2-8636-085D12844448}"/>
              </a:ext>
            </a:extLst>
          </p:cNvPr>
          <p:cNvSpPr>
            <a:spLocks noGrp="1"/>
          </p:cNvSpPr>
          <p:nvPr>
            <p:ph type="title"/>
          </p:nvPr>
        </p:nvSpPr>
        <p:spPr>
          <a:xfrm>
            <a:off x="856060" y="1339851"/>
            <a:ext cx="5772149" cy="809992"/>
          </a:xfrm>
        </p:spPr>
        <p:txBody>
          <a:bodyPr>
            <a:normAutofit fontScale="90000"/>
          </a:bodyPr>
          <a:lstStyle/>
          <a:p>
            <a:r>
              <a:rPr lang="de-DE" sz="2700">
                <a:effectLst>
                  <a:glow rad="38100">
                    <a:prstClr val="black">
                      <a:lumMod val="65000"/>
                      <a:lumOff val="35000"/>
                      <a:alpha val="40000"/>
                    </a:prstClr>
                  </a:glow>
                  <a:outerShdw blurRad="28575" dist="38100" dir="14040000" algn="tl" rotWithShape="0">
                    <a:srgbClr val="000000">
                      <a:alpha val="25000"/>
                    </a:srgbClr>
                  </a:outerShdw>
                </a:effectLst>
              </a:rPr>
              <a:t>Spass am Lösen von Problemen</a:t>
            </a:r>
          </a:p>
        </p:txBody>
      </p:sp>
      <p:sp>
        <p:nvSpPr>
          <p:cNvPr id="3" name="Inhaltsplatzhalter 2">
            <a:extLst>
              <a:ext uri="{FF2B5EF4-FFF2-40B4-BE49-F238E27FC236}">
                <a16:creationId xmlns:a16="http://schemas.microsoft.com/office/drawing/2014/main" id="{F8082202-8813-4C49-A7E1-233C347E7BFE}"/>
              </a:ext>
            </a:extLst>
          </p:cNvPr>
          <p:cNvSpPr>
            <a:spLocks noGrp="1"/>
          </p:cNvSpPr>
          <p:nvPr>
            <p:ph idx="1"/>
          </p:nvPr>
        </p:nvSpPr>
        <p:spPr>
          <a:xfrm>
            <a:off x="856060" y="2638346"/>
            <a:ext cx="5772149" cy="2562305"/>
          </a:xfrm>
        </p:spPr>
        <p:txBody>
          <a:bodyPr vert="horz" lIns="68580" tIns="34290" rIns="68580" bIns="34290" rtlCol="0" anchor="t">
            <a:normAutofit/>
          </a:bodyPr>
          <a:lstStyle/>
          <a:p>
            <a:pPr marL="257175" indent="-257175">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Beim Programmieren löst man Probleme, anschließend setzt man die Lösung in Programmcodes um</a:t>
            </a:r>
          </a:p>
          <a:p>
            <a:pPr marL="257175" indent="-257175">
              <a:buClr>
                <a:srgbClr val="FFFFFF"/>
              </a:buClr>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Das Lösen, Umsetzen und das Ergebnis betrachten/nutzen bereitet mir schon seit langem Freude</a:t>
            </a:r>
          </a:p>
          <a:p>
            <a:pPr marL="257175" indent="-257175">
              <a:buClr>
                <a:srgbClr val="FFFFFF"/>
              </a:buClr>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rPr>
              <a:t>Mit meiner ersten Programmiersprache C programmierte ich einfache Spiele</a:t>
            </a:r>
          </a:p>
          <a:p>
            <a:pPr marL="257175" indent="-257175">
              <a:buClr>
                <a:srgbClr val="FFFFFF"/>
              </a:buClr>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rPr>
              <a:t>Auch in anderen Bereichen wie Web-Development oder Microkontroller-Programmierung habe ich bereits in meiner Freizeit Erfahrung gesammelt</a:t>
            </a:r>
          </a:p>
          <a:p>
            <a:pPr marL="0" indent="0">
              <a:buClr>
                <a:srgbClr val="FFFFFF"/>
              </a:buClr>
              <a:buNone/>
            </a:pPr>
            <a:endParaRPr lang="de-DE">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Clr>
                <a:srgbClr val="FFFFFF"/>
              </a:buClr>
              <a:buNone/>
            </a:pPr>
            <a:endParaRPr lang="de-DE">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483111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153979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43D3605-9A64-43F2-8636-085D12844448}"/>
              </a:ext>
            </a:extLst>
          </p:cNvPr>
          <p:cNvSpPr>
            <a:spLocks noGrp="1"/>
          </p:cNvSpPr>
          <p:nvPr>
            <p:ph type="title"/>
          </p:nvPr>
        </p:nvSpPr>
        <p:spPr>
          <a:xfrm>
            <a:off x="856060" y="1339851"/>
            <a:ext cx="5772149" cy="809992"/>
          </a:xfrm>
        </p:spPr>
        <p:txBody>
          <a:bodyPr>
            <a:normAutofit/>
          </a:bodyPr>
          <a:lstStyle/>
          <a:p>
            <a:r>
              <a:rPr lang="de-DE" sz="2700">
                <a:effectLst>
                  <a:glow rad="38100">
                    <a:prstClr val="black">
                      <a:lumMod val="65000"/>
                      <a:lumOff val="35000"/>
                      <a:alpha val="40000"/>
                    </a:prstClr>
                  </a:glow>
                  <a:outerShdw blurRad="28575" dist="38100" dir="14040000" algn="tl" rotWithShape="0">
                    <a:srgbClr val="000000">
                      <a:alpha val="25000"/>
                    </a:srgbClr>
                  </a:outerShdw>
                </a:effectLst>
              </a:rPr>
              <a:t>Informatik und Zukunft</a:t>
            </a:r>
          </a:p>
        </p:txBody>
      </p:sp>
      <p:sp>
        <p:nvSpPr>
          <p:cNvPr id="3" name="Inhaltsplatzhalter 2">
            <a:extLst>
              <a:ext uri="{FF2B5EF4-FFF2-40B4-BE49-F238E27FC236}">
                <a16:creationId xmlns:a16="http://schemas.microsoft.com/office/drawing/2014/main" id="{F8082202-8813-4C49-A7E1-233C347E7BFE}"/>
              </a:ext>
            </a:extLst>
          </p:cNvPr>
          <p:cNvSpPr>
            <a:spLocks noGrp="1"/>
          </p:cNvSpPr>
          <p:nvPr>
            <p:ph idx="1"/>
          </p:nvPr>
        </p:nvSpPr>
        <p:spPr>
          <a:xfrm>
            <a:off x="856060" y="2638346"/>
            <a:ext cx="5772149" cy="2562305"/>
          </a:xfrm>
        </p:spPr>
        <p:txBody>
          <a:bodyPr vert="horz" lIns="68580" tIns="34290" rIns="68580" bIns="34290" rtlCol="0" anchor="t">
            <a:normAutofit/>
          </a:bodyPr>
          <a:lstStyle/>
          <a:p>
            <a:pPr marL="257175" indent="-257175">
              <a:buClr>
                <a:srgbClr val="FFFFFF"/>
              </a:buClr>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rPr>
              <a:t>Bereits in der Vergangenheit hat sich gezeigt, wie schnell neue Technologien entwickelt werden</a:t>
            </a:r>
          </a:p>
          <a:p>
            <a:pPr marL="257175" indent="-257175">
              <a:buClr>
                <a:srgbClr val="FFFFFF"/>
              </a:buClr>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rPr>
              <a:t>Die Informatik hat immer mehr Einfluss sowohl im Alltag als auch im Beruf</a:t>
            </a:r>
          </a:p>
          <a:p>
            <a:pPr marL="257175" indent="-257175">
              <a:buClr>
                <a:srgbClr val="FFFFFF"/>
              </a:buClr>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rPr>
              <a:t>Die Industrie 4.0 wird sich weiter entwickeln</a:t>
            </a:r>
          </a:p>
          <a:p>
            <a:pPr marL="257175" indent="-257175">
              <a:buClr>
                <a:srgbClr val="FFFFFF"/>
              </a:buClr>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rPr>
              <a:t>Das Internet </a:t>
            </a:r>
            <a:r>
              <a:rPr lang="de-DE" err="1">
                <a:effectLst>
                  <a:glow rad="38100">
                    <a:prstClr val="black">
                      <a:lumMod val="50000"/>
                      <a:lumOff val="50000"/>
                      <a:alpha val="20000"/>
                    </a:prstClr>
                  </a:glow>
                  <a:outerShdw blurRad="44450" dist="12700" dir="13860000" algn="tl" rotWithShape="0">
                    <a:srgbClr val="000000">
                      <a:alpha val="20000"/>
                    </a:srgbClr>
                  </a:outerShdw>
                </a:effectLst>
              </a:rPr>
              <a:t>of</a:t>
            </a:r>
            <a:r>
              <a:rPr lang="de-DE">
                <a:effectLst>
                  <a:glow rad="38100">
                    <a:prstClr val="black">
                      <a:lumMod val="50000"/>
                      <a:lumOff val="50000"/>
                      <a:alpha val="20000"/>
                    </a:prstClr>
                  </a:glow>
                  <a:outerShdw blurRad="44450" dist="12700" dir="13860000" algn="tl" rotWithShape="0">
                    <a:srgbClr val="000000">
                      <a:alpha val="20000"/>
                    </a:srgbClr>
                  </a:outerShdw>
                </a:effectLst>
              </a:rPr>
              <a:t> Things wird sich weiter entwickeln</a:t>
            </a:r>
          </a:p>
          <a:p>
            <a:pPr marL="257175" indent="-257175">
              <a:buClr>
                <a:srgbClr val="FFFFFF"/>
              </a:buClr>
              <a:buFont typeface="Courier New"/>
              <a:buChar char="o"/>
            </a:pPr>
            <a:endParaRPr lang="de-DE">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Clr>
                <a:srgbClr val="FFFFFF"/>
              </a:buClr>
              <a:buNone/>
            </a:pPr>
            <a:endParaRPr lang="de-DE">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1597464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153979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43D3605-9A64-43F2-8636-085D12844448}"/>
              </a:ext>
            </a:extLst>
          </p:cNvPr>
          <p:cNvSpPr>
            <a:spLocks noGrp="1"/>
          </p:cNvSpPr>
          <p:nvPr>
            <p:ph type="title"/>
          </p:nvPr>
        </p:nvSpPr>
        <p:spPr>
          <a:xfrm>
            <a:off x="856060" y="1339851"/>
            <a:ext cx="5772149" cy="809992"/>
          </a:xfrm>
        </p:spPr>
        <p:txBody>
          <a:bodyPr>
            <a:normAutofit/>
          </a:bodyPr>
          <a:lstStyle/>
          <a:p>
            <a:r>
              <a:rPr lang="de-DE" sz="2700">
                <a:effectLst>
                  <a:glow rad="38100">
                    <a:prstClr val="black">
                      <a:lumMod val="65000"/>
                      <a:lumOff val="35000"/>
                      <a:alpha val="40000"/>
                    </a:prstClr>
                  </a:glow>
                  <a:outerShdw blurRad="28575" dist="38100" dir="14040000" algn="tl" rotWithShape="0">
                    <a:srgbClr val="000000">
                      <a:alpha val="25000"/>
                    </a:srgbClr>
                  </a:outerShdw>
                </a:effectLst>
              </a:rPr>
              <a:t>Abwechslungsreiche Arbeit</a:t>
            </a:r>
          </a:p>
        </p:txBody>
      </p:sp>
      <p:sp>
        <p:nvSpPr>
          <p:cNvPr id="3" name="Inhaltsplatzhalter 2">
            <a:extLst>
              <a:ext uri="{FF2B5EF4-FFF2-40B4-BE49-F238E27FC236}">
                <a16:creationId xmlns:a16="http://schemas.microsoft.com/office/drawing/2014/main" id="{F8082202-8813-4C49-A7E1-233C347E7BFE}"/>
              </a:ext>
            </a:extLst>
          </p:cNvPr>
          <p:cNvSpPr>
            <a:spLocks noGrp="1"/>
          </p:cNvSpPr>
          <p:nvPr>
            <p:ph idx="1"/>
          </p:nvPr>
        </p:nvSpPr>
        <p:spPr>
          <a:xfrm>
            <a:off x="856060" y="2638346"/>
            <a:ext cx="5772149" cy="2562305"/>
          </a:xfrm>
        </p:spPr>
        <p:txBody>
          <a:bodyPr vert="horz" lIns="68580" tIns="34290" rIns="68580" bIns="34290" rtlCol="0" anchor="t">
            <a:normAutofit fontScale="85000" lnSpcReduction="10000"/>
          </a:bodyPr>
          <a:lstStyle/>
          <a:p>
            <a:pPr marL="257175" indent="-257175">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rPr>
              <a:t>Die beruflichen Bereiche, in denen man arbeiten kann, sind vielfältig: </a:t>
            </a:r>
          </a:p>
          <a:p>
            <a:pPr marL="600075" lvl="1">
              <a:buClr>
                <a:srgbClr val="FFFFFF"/>
              </a:buClr>
            </a:pPr>
            <a:r>
              <a:rPr lang="de-DE">
                <a:effectLst>
                  <a:glow rad="38100">
                    <a:prstClr val="black">
                      <a:lumMod val="50000"/>
                      <a:lumOff val="50000"/>
                      <a:alpha val="20000"/>
                    </a:prstClr>
                  </a:glow>
                  <a:outerShdw blurRad="44450" dist="12700" dir="13860000" algn="tl" rotWithShape="0">
                    <a:srgbClr val="000000">
                      <a:alpha val="20000"/>
                    </a:srgbClr>
                  </a:outerShdw>
                </a:effectLst>
              </a:rPr>
              <a:t>Robotik</a:t>
            </a:r>
          </a:p>
          <a:p>
            <a:pPr marL="600075" lvl="1">
              <a:buClr>
                <a:srgbClr val="FFFFFF"/>
              </a:buClr>
            </a:pPr>
            <a:r>
              <a:rPr lang="de-DE">
                <a:effectLst>
                  <a:glow rad="38100">
                    <a:prstClr val="black">
                      <a:lumMod val="50000"/>
                      <a:lumOff val="50000"/>
                      <a:alpha val="20000"/>
                    </a:prstClr>
                  </a:glow>
                  <a:outerShdw blurRad="44450" dist="12700" dir="13860000" algn="tl" rotWithShape="0">
                    <a:srgbClr val="000000">
                      <a:alpha val="20000"/>
                    </a:srgbClr>
                  </a:outerShdw>
                </a:effectLst>
              </a:rPr>
              <a:t>Spiele-Entwicklung</a:t>
            </a:r>
          </a:p>
          <a:p>
            <a:pPr marL="600075" lvl="1">
              <a:buClr>
                <a:srgbClr val="FFFFFF"/>
              </a:buClr>
            </a:pPr>
            <a:r>
              <a:rPr lang="de-DE">
                <a:effectLst>
                  <a:glow rad="38100">
                    <a:prstClr val="black">
                      <a:lumMod val="50000"/>
                      <a:lumOff val="50000"/>
                      <a:alpha val="20000"/>
                    </a:prstClr>
                  </a:glow>
                  <a:outerShdw blurRad="44450" dist="12700" dir="13860000" algn="tl" rotWithShape="0">
                    <a:srgbClr val="000000">
                      <a:alpha val="20000"/>
                    </a:srgbClr>
                  </a:outerShdw>
                </a:effectLst>
              </a:rPr>
              <a:t>Web-Entwicklung</a:t>
            </a:r>
          </a:p>
          <a:p>
            <a:pPr marL="600075" lvl="1">
              <a:buClr>
                <a:srgbClr val="FFFFFF"/>
              </a:buClr>
            </a:pPr>
            <a:r>
              <a:rPr lang="de-DE">
                <a:effectLst>
                  <a:glow rad="38100">
                    <a:prstClr val="black">
                      <a:lumMod val="50000"/>
                      <a:lumOff val="50000"/>
                      <a:alpha val="20000"/>
                    </a:prstClr>
                  </a:glow>
                  <a:outerShdw blurRad="44450" dist="12700" dir="13860000" algn="tl" rotWithShape="0">
                    <a:srgbClr val="000000">
                      <a:alpha val="20000"/>
                    </a:srgbClr>
                  </a:outerShdw>
                </a:effectLst>
              </a:rPr>
              <a:t>Software-Entwicklung</a:t>
            </a:r>
          </a:p>
          <a:p>
            <a:pPr marL="600075" lvl="1">
              <a:buClr>
                <a:srgbClr val="FFFFFF"/>
              </a:buClr>
            </a:pPr>
            <a:r>
              <a:rPr lang="de-DE">
                <a:effectLst>
                  <a:glow rad="38100">
                    <a:prstClr val="black">
                      <a:lumMod val="50000"/>
                      <a:lumOff val="50000"/>
                      <a:alpha val="20000"/>
                    </a:prstClr>
                  </a:glow>
                  <a:outerShdw blurRad="44450" dist="12700" dir="13860000" algn="tl" rotWithShape="0">
                    <a:srgbClr val="000000">
                      <a:alpha val="20000"/>
                    </a:srgbClr>
                  </a:outerShdw>
                </a:effectLst>
              </a:rPr>
              <a:t>…</a:t>
            </a:r>
          </a:p>
          <a:p>
            <a:pPr marL="257175" indent="-257175">
              <a:buClr>
                <a:srgbClr val="FFFFFF"/>
              </a:buClr>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rPr>
              <a:t>In jedem Bereich stößt man immer wieder auf neue Probleme, die gelöst werden müssen</a:t>
            </a:r>
          </a:p>
          <a:p>
            <a:pPr marL="257175" indent="-257175">
              <a:buClr>
                <a:srgbClr val="FFFFFF"/>
              </a:buClr>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rPr>
              <a:t>Es müssen oft neue Ansätze entwickelt werden, um Anforderungen an ein System zu erfüllen</a:t>
            </a:r>
          </a:p>
          <a:p>
            <a:pPr marL="0" indent="0">
              <a:buClr>
                <a:srgbClr val="FFFFFF"/>
              </a:buClr>
              <a:buNone/>
            </a:pPr>
            <a:endParaRPr lang="de-DE">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1571313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153979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43D3605-9A64-43F2-8636-085D12844448}"/>
              </a:ext>
            </a:extLst>
          </p:cNvPr>
          <p:cNvSpPr>
            <a:spLocks noGrp="1"/>
          </p:cNvSpPr>
          <p:nvPr>
            <p:ph type="title"/>
          </p:nvPr>
        </p:nvSpPr>
        <p:spPr>
          <a:xfrm>
            <a:off x="856060" y="1339851"/>
            <a:ext cx="5772149" cy="809992"/>
          </a:xfrm>
        </p:spPr>
        <p:txBody>
          <a:bodyPr>
            <a:normAutofit/>
          </a:bodyPr>
          <a:lstStyle/>
          <a:p>
            <a:r>
              <a:rPr lang="de-DE" sz="2700">
                <a:effectLst>
                  <a:glow rad="38100">
                    <a:prstClr val="black">
                      <a:lumMod val="65000"/>
                      <a:lumOff val="35000"/>
                      <a:alpha val="40000"/>
                    </a:prstClr>
                  </a:glow>
                  <a:outerShdw blurRad="28575" dist="38100" dir="14040000" algn="tl" rotWithShape="0">
                    <a:srgbClr val="000000">
                      <a:alpha val="25000"/>
                    </a:srgbClr>
                  </a:outerShdw>
                </a:effectLst>
              </a:rPr>
              <a:t>Kenntnisse</a:t>
            </a:r>
            <a:endParaRPr lang="de-DE"/>
          </a:p>
        </p:txBody>
      </p:sp>
      <p:sp>
        <p:nvSpPr>
          <p:cNvPr id="3" name="Inhaltsplatzhalter 2">
            <a:extLst>
              <a:ext uri="{FF2B5EF4-FFF2-40B4-BE49-F238E27FC236}">
                <a16:creationId xmlns:a16="http://schemas.microsoft.com/office/drawing/2014/main" id="{F8082202-8813-4C49-A7E1-233C347E7BFE}"/>
              </a:ext>
            </a:extLst>
          </p:cNvPr>
          <p:cNvSpPr>
            <a:spLocks noGrp="1"/>
          </p:cNvSpPr>
          <p:nvPr>
            <p:ph idx="1"/>
          </p:nvPr>
        </p:nvSpPr>
        <p:spPr>
          <a:xfrm>
            <a:off x="856060" y="2638346"/>
            <a:ext cx="5772149" cy="2562305"/>
          </a:xfrm>
        </p:spPr>
        <p:txBody>
          <a:bodyPr vert="horz" lIns="68580" tIns="34290" rIns="68580" bIns="34290" rtlCol="0" anchor="t">
            <a:normAutofit/>
          </a:bodyPr>
          <a:lstStyle/>
          <a:p>
            <a:pPr>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rPr>
              <a:t>Dadurch, das ich mich bereits in meiner Freizeit oft mit dem Programmieren beschäftigt habe, konnte ich mir bereits im Bereich der Informatik Wissen aneignen.</a:t>
            </a:r>
          </a:p>
          <a:p>
            <a:pPr>
              <a:buClr>
                <a:srgbClr val="FFFFFF"/>
              </a:buClr>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rPr>
              <a:t>Darunter fällt auch Wissen, welches nur sekundär mit Programmieren zutun hat, wie Versionsverwaltungssoftware oder </a:t>
            </a:r>
            <a:r>
              <a:rPr lang="de-DE" err="1">
                <a:effectLst>
                  <a:glow rad="38100">
                    <a:prstClr val="black">
                      <a:lumMod val="50000"/>
                      <a:lumOff val="50000"/>
                      <a:alpha val="20000"/>
                    </a:prstClr>
                  </a:glow>
                  <a:outerShdw blurRad="44450" dist="12700" dir="13860000" algn="tl" rotWithShape="0">
                    <a:srgbClr val="000000">
                      <a:alpha val="20000"/>
                    </a:srgbClr>
                  </a:outerShdw>
                </a:effectLst>
              </a:rPr>
              <a:t>Build</a:t>
            </a:r>
            <a:r>
              <a:rPr lang="de-DE">
                <a:effectLst>
                  <a:glow rad="38100">
                    <a:prstClr val="black">
                      <a:lumMod val="50000"/>
                      <a:lumOff val="50000"/>
                      <a:alpha val="20000"/>
                    </a:prstClr>
                  </a:glow>
                  <a:outerShdw blurRad="44450" dist="12700" dir="13860000" algn="tl" rotWithShape="0">
                    <a:srgbClr val="000000">
                      <a:alpha val="20000"/>
                    </a:srgbClr>
                  </a:outerShdw>
                </a:effectLst>
              </a:rPr>
              <a:t>-Management-Tools</a:t>
            </a:r>
          </a:p>
          <a:p>
            <a:pPr>
              <a:buClr>
                <a:srgbClr val="FFFFFF"/>
              </a:buClr>
              <a:buFont typeface="Courier New"/>
              <a:buChar char="o"/>
            </a:pPr>
            <a:r>
              <a:rPr lang="de-DE">
                <a:effectLst>
                  <a:glow rad="38100">
                    <a:prstClr val="black">
                      <a:lumMod val="50000"/>
                      <a:lumOff val="50000"/>
                      <a:alpha val="20000"/>
                    </a:prstClr>
                  </a:glow>
                  <a:outerShdw blurRad="44450" dist="12700" dir="13860000" algn="tl" rotWithShape="0">
                    <a:srgbClr val="000000">
                      <a:alpha val="20000"/>
                    </a:srgbClr>
                  </a:outerShdw>
                </a:effectLst>
              </a:rPr>
              <a:t>Eins der wichtigsten Punkte warum ich mich für das Studium entschieden habe ist, weiters Wissen und Fertigkeiten in diesem Bereich zu erlangen.</a:t>
            </a:r>
          </a:p>
          <a:p>
            <a:pPr>
              <a:buClr>
                <a:srgbClr val="FFFFFF"/>
              </a:buClr>
              <a:buFont typeface="Courier New"/>
              <a:buChar char="o"/>
            </a:pPr>
            <a:endParaRPr lang="de-DE">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buFont typeface="Courier New"/>
              <a:buChar char="o"/>
            </a:pPr>
            <a:endParaRPr lang="de-DE">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buFont typeface="Courier New"/>
              <a:buChar char="o"/>
            </a:pPr>
            <a:endParaRPr lang="de-DE">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182420371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etz">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49</Words>
  <Application>Microsoft Office PowerPoint</Application>
  <PresentationFormat>Bildschirmpräsentation (4:3)</PresentationFormat>
  <Paragraphs>6</Paragraphs>
  <Slides>10</Slides>
  <Notes>0</Notes>
  <HiddenSlides>0</HiddenSlides>
  <MMClips>0</MMClips>
  <ScaleCrop>false</ScaleCrop>
  <HeadingPairs>
    <vt:vector size="4" baseType="variant">
      <vt:variant>
        <vt:lpstr>Design</vt:lpstr>
      </vt:variant>
      <vt:variant>
        <vt:i4>2</vt:i4>
      </vt:variant>
      <vt:variant>
        <vt:lpstr>Folientitel</vt:lpstr>
      </vt:variant>
      <vt:variant>
        <vt:i4>10</vt:i4>
      </vt:variant>
    </vt:vector>
  </HeadingPairs>
  <TitlesOfParts>
    <vt:vector size="12" baseType="lpstr">
      <vt:lpstr>Office-Design</vt:lpstr>
      <vt:lpstr>Netz</vt:lpstr>
      <vt:lpstr>PowerPoint-Präsentation</vt:lpstr>
      <vt:lpstr>PowerPoint-Präsentation</vt:lpstr>
      <vt:lpstr>Die Beweggründe für meine studienwahl </vt:lpstr>
      <vt:lpstr>Inhalt: </vt:lpstr>
      <vt:lpstr>Einleitung</vt:lpstr>
      <vt:lpstr>Spass am Lösen von Problemen</vt:lpstr>
      <vt:lpstr>Informatik und Zukunft</vt:lpstr>
      <vt:lpstr>Abwechslungsreiche Arbeit</vt:lpstr>
      <vt:lpstr>Kenntnisse</vt:lpstr>
      <vt:lpstr>Fazit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Delbrouck, Dirk</dc:creator>
  <cp:lastModifiedBy>Badura-Lotter Dr., Gisela</cp:lastModifiedBy>
  <cp:revision>2372</cp:revision>
  <cp:lastPrinted>2016-01-11T14:28:27Z</cp:lastPrinted>
  <dcterms:created xsi:type="dcterms:W3CDTF">2012-02-08T14:12:50Z</dcterms:created>
  <dcterms:modified xsi:type="dcterms:W3CDTF">2021-02-10T14:33:48Z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