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7" r:id="rId3"/>
    <p:sldId id="422" r:id="rId4"/>
    <p:sldId id="423" r:id="rId5"/>
    <p:sldId id="396" r:id="rId6"/>
    <p:sldId id="402" r:id="rId7"/>
    <p:sldId id="406" r:id="rId8"/>
    <p:sldId id="404" r:id="rId9"/>
    <p:sldId id="405" r:id="rId10"/>
    <p:sldId id="401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de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dbEmpresa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Passo a Passo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09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código do funcionário, o nome do funcionário, o salario, o nome do departamento, e o nome da função, de todos os funcionários;</a:t>
            </a:r>
          </a:p>
        </p:txBody>
      </p:sp>
    </p:spTree>
    <p:extLst>
      <p:ext uri="{BB962C8B-B14F-4D97-AF65-F5344CB8AC3E}">
        <p14:creationId xmlns:p14="http://schemas.microsoft.com/office/powerpoint/2010/main" val="10808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 ulisses\Google Drive\SENAC\Biblioteca para Aulas\Sistemas Gerenciamento Banco de Dados\Exercícios\dbEmpresa - Join\modelo lógic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21871"/>
          <a:stretch/>
        </p:blipFill>
        <p:spPr bwMode="auto">
          <a:xfrm>
            <a:off x="395536" y="1556792"/>
            <a:ext cx="8563318" cy="21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DEPARTAMENTO e FUNCIONARIO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5536" y="2492895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669083" y="2060848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 ulisses\Google Drive\SENAC\Biblioteca para Aulas\Sistemas Gerenciamento Banco de Dados\Exercícios\dbEmpresa - Join\modelo lógic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21871"/>
          <a:stretch/>
        </p:blipFill>
        <p:spPr bwMode="auto">
          <a:xfrm>
            <a:off x="412239" y="1657549"/>
            <a:ext cx="8563318" cy="21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FUNCIONARIO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85786" y="2312988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092280" y="2565017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2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 ulisses\Google Drive\SENAC\Biblioteca para Aulas\Sistemas Gerenciamento Banco de Dados\Exercícios\dbEmpresa - Join\modelo lógic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21871"/>
          <a:stretch/>
        </p:blipFill>
        <p:spPr bwMode="auto">
          <a:xfrm>
            <a:off x="412239" y="1657549"/>
            <a:ext cx="8563318" cy="21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DEPARTAMENTO,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FUNCIONARIO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85786" y="2348993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092280" y="2565017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59402" y="2119841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2239" y="2554263"/>
            <a:ext cx="2016224" cy="287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nome do funcionário, e o nome do departamento, de todos os funcionários que trabalham no departamento "financeiro";</a:t>
            </a:r>
          </a:p>
        </p:txBody>
      </p:sp>
    </p:spTree>
    <p:extLst>
      <p:ext uri="{BB962C8B-B14F-4D97-AF65-F5344CB8AC3E}">
        <p14:creationId xmlns:p14="http://schemas.microsoft.com/office/powerpoint/2010/main" val="469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maior salario, o menor salario, agrupado por sexo;</a:t>
            </a:r>
          </a:p>
        </p:txBody>
      </p:sp>
    </p:spTree>
    <p:extLst>
      <p:ext uri="{BB962C8B-B14F-4D97-AF65-F5344CB8AC3E}">
        <p14:creationId xmlns:p14="http://schemas.microsoft.com/office/powerpoint/2010/main" val="24994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a soma de todos os salario e a média salarial agrupado por departamento, liste também o código e o nome do departamento;</a:t>
            </a:r>
          </a:p>
        </p:txBody>
      </p:sp>
    </p:spTree>
    <p:extLst>
      <p:ext uri="{BB962C8B-B14F-4D97-AF65-F5344CB8AC3E}">
        <p14:creationId xmlns:p14="http://schemas.microsoft.com/office/powerpoint/2010/main" val="15849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a quantidade de funcionário por departamento, o resultado deve ser ordenado pelo nome do departamento;</a:t>
            </a:r>
          </a:p>
        </p:txBody>
      </p:sp>
    </p:spTree>
    <p:extLst>
      <p:ext uri="{BB962C8B-B14F-4D97-AF65-F5344CB8AC3E}">
        <p14:creationId xmlns:p14="http://schemas.microsoft.com/office/powerpoint/2010/main" val="18428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08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a soma dos salários dos funcionários por função, listando também o maior e o menor salario;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006962DE0C854FB2A1D6FFA0164C53" ma:contentTypeVersion="3" ma:contentTypeDescription="Crie um novo documento." ma:contentTypeScope="" ma:versionID="2f78ec8e0ad09b37a21298f321a0a49a">
  <xsd:schema xmlns:xsd="http://www.w3.org/2001/XMLSchema" xmlns:xs="http://www.w3.org/2001/XMLSchema" xmlns:p="http://schemas.microsoft.com/office/2006/metadata/properties" xmlns:ns2="bb455f17-5f7a-4e96-b5bf-c0a6d63fab10" targetNamespace="http://schemas.microsoft.com/office/2006/metadata/properties" ma:root="true" ma:fieldsID="dbe2da2d304568b43460bcd0a1cbd402" ns2:_="">
    <xsd:import namespace="bb455f17-5f7a-4e96-b5bf-c0a6d63fab1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55f17-5f7a-4e96-b5bf-c0a6d63fab1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b455f17-5f7a-4e96-b5bf-c0a6d63fab10">5c7edbab-9f47-4ea1-baed-59ac9cb97d1f</ReferenceId>
  </documentManagement>
</p:properties>
</file>

<file path=customXml/itemProps1.xml><?xml version="1.0" encoding="utf-8"?>
<ds:datastoreItem xmlns:ds="http://schemas.openxmlformats.org/officeDocument/2006/customXml" ds:itemID="{19F567C3-84AB-4677-836E-B276D0F63547}"/>
</file>

<file path=customXml/itemProps2.xml><?xml version="1.0" encoding="utf-8"?>
<ds:datastoreItem xmlns:ds="http://schemas.openxmlformats.org/officeDocument/2006/customXml" ds:itemID="{9F0C5FD5-9FAA-41A1-8883-96C048C9E657}"/>
</file>

<file path=customXml/itemProps3.xml><?xml version="1.0" encoding="utf-8"?>
<ds:datastoreItem xmlns:ds="http://schemas.openxmlformats.org/officeDocument/2006/customXml" ds:itemID="{3F3E630A-CEDA-48F4-9715-F42811906A7C}"/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271</Words>
  <Application>Microsoft Office PowerPoint</Application>
  <PresentationFormat>Apresentação na tela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Pessoal</cp:lastModifiedBy>
  <cp:revision>68</cp:revision>
  <dcterms:created xsi:type="dcterms:W3CDTF">2012-08-08T16:42:39Z</dcterms:created>
  <dcterms:modified xsi:type="dcterms:W3CDTF">2018-11-30T21:05:57Z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0x0101001A006962DE0C854FB2A1D6FFA0164C53</vt:lpwstr>
  </property>
</Properties>
</file>