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403" r:id="rId4"/>
    <p:sldId id="405" r:id="rId5"/>
    <p:sldId id="406" r:id="rId6"/>
    <p:sldId id="407" r:id="rId7"/>
    <p:sldId id="408" r:id="rId8"/>
    <p:sldId id="409" r:id="rId9"/>
    <p:sldId id="411" r:id="rId10"/>
    <p:sldId id="410" r:id="rId11"/>
    <p:sldId id="412" r:id="rId12"/>
    <p:sldId id="413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Funções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contato@professorulisses.com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calcular o aniversário a partir de uma data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nascimento informada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FN_NIVER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09 – Desafio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escrever um numero em NUMEROS ROMANOS 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FN_ROMANO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 – Desafio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escrever um numero pro extenso.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FN_EXTENSO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– DEFINIÇÃO DE DADOS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529" y="1086561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1645712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DELIMITER </a:t>
            </a:r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$$</a:t>
            </a:r>
            <a:endParaRPr lang="pt-BR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CREATE FUNCTION </a:t>
            </a:r>
            <a:r>
              <a:rPr lang="pt-BR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nome_função</a:t>
            </a:r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sz="1600" dirty="0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parametro_1</a:t>
            </a:r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,...,</a:t>
            </a:r>
            <a:r>
              <a:rPr lang="pt-BR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parametro_n</a:t>
            </a:r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) </a:t>
            </a:r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RETURNS </a:t>
            </a:r>
            <a:r>
              <a:rPr lang="pt-BR" sz="1600" dirty="0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tipo</a:t>
            </a:r>
            <a:endParaRPr lang="pt-BR" sz="1600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BEGIN </a:t>
            </a:r>
          </a:p>
          <a:p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pt-BR" sz="1600" dirty="0" err="1">
                <a:latin typeface="Lucida Console" panose="020B0609040504020204" pitchFamily="49" charset="0"/>
                <a:cs typeface="Arial" panose="020B0604020202020204" pitchFamily="34" charset="0"/>
              </a:rPr>
              <a:t>return</a:t>
            </a:r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nome_variavel</a:t>
            </a:r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;</a:t>
            </a:r>
            <a:endParaRPr lang="pt-BR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END $$</a:t>
            </a:r>
          </a:p>
          <a:p>
            <a:r>
              <a:rPr lang="pt-BR" sz="16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DELIMITER </a:t>
            </a:r>
            <a:r>
              <a:rPr lang="pt-BR" sz="1600" dirty="0">
                <a:latin typeface="Lucida Console" panose="020B0609040504020204" pitchFamily="49" charset="0"/>
                <a:cs typeface="Arial" panose="020B0604020202020204" pitchFamily="34" charset="0"/>
              </a:rPr>
              <a:t>;</a:t>
            </a:r>
          </a:p>
          <a:p>
            <a:endParaRPr lang="pt-BR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SOMAR dois números.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FN_ADICAO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SUBTRAIR dois números.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FN_SUBTRACAO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MULTIPLICAR dois números.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FN_MULTIPLICACAO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DIVIDIR dois números.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FN_DIVISAO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CALCULADORA, para receber dois números e o operador no formato texto, a função deve chamar as funções criadas nos exercícios anteriores de acordo com o operador.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FN_CALCULADORA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verificar se o numero é PRIMO.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FN_PRIMO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calcular a idade a partir de uma data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nascimento informada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Nome da função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FN_IDADE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006962DE0C854FB2A1D6FFA0164C53" ma:contentTypeVersion="3" ma:contentTypeDescription="Crie um novo documento." ma:contentTypeScope="" ma:versionID="2f78ec8e0ad09b37a21298f321a0a49a">
  <xsd:schema xmlns:xsd="http://www.w3.org/2001/XMLSchema" xmlns:xs="http://www.w3.org/2001/XMLSchema" xmlns:p="http://schemas.microsoft.com/office/2006/metadata/properties" xmlns:ns2="bb455f17-5f7a-4e96-b5bf-c0a6d63fab10" targetNamespace="http://schemas.microsoft.com/office/2006/metadata/properties" ma:root="true" ma:fieldsID="dbe2da2d304568b43460bcd0a1cbd402" ns2:_="">
    <xsd:import namespace="bb455f17-5f7a-4e96-b5bf-c0a6d63fab1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55f17-5f7a-4e96-b5bf-c0a6d63fab1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b455f17-5f7a-4e96-b5bf-c0a6d63fab10">e2fbd3dc-2f10-4f69-9c9c-db84f82649fe</ReferenceId>
  </documentManagement>
</p:properties>
</file>

<file path=customXml/itemProps1.xml><?xml version="1.0" encoding="utf-8"?>
<ds:datastoreItem xmlns:ds="http://schemas.openxmlformats.org/officeDocument/2006/customXml" ds:itemID="{7EB5208E-D8EA-459C-B862-F55E4F96FB5F}"/>
</file>

<file path=customXml/itemProps2.xml><?xml version="1.0" encoding="utf-8"?>
<ds:datastoreItem xmlns:ds="http://schemas.openxmlformats.org/officeDocument/2006/customXml" ds:itemID="{3DA4AC90-EED4-40B7-8101-9664909E0C59}"/>
</file>

<file path=customXml/itemProps3.xml><?xml version="1.0" encoding="utf-8"?>
<ds:datastoreItem xmlns:ds="http://schemas.openxmlformats.org/officeDocument/2006/customXml" ds:itemID="{5A9E0422-9C4B-436F-872B-04182BB604B8}"/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254</Words>
  <Application>Microsoft Office PowerPoint</Application>
  <PresentationFormat>Apresentação na tela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72</cp:revision>
  <dcterms:created xsi:type="dcterms:W3CDTF">2012-08-08T16:42:39Z</dcterms:created>
  <dcterms:modified xsi:type="dcterms:W3CDTF">2019-05-28T02:37:57Z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0x0101001A006962DE0C854FB2A1D6FFA0164C53</vt:lpwstr>
  </property>
</Properties>
</file>