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6.xml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Lato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4f45c814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4f45c814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04f45c814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04f45c814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4f45c814_4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04f45c814_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81ec85d0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81ec85d0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04f45c81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04f45c8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4f45c81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4f45c8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4f45c814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4f45c81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04f45c814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04f45c81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04f45c814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04f45c81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04f45c814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04f45c81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04f45c814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04f45c814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04f45c814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04f45c81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04f45c814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04f45c81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04f45c814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04f45c81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04f45c81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04f45c81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4f45c81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4f45c81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04f45c81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04f45c81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04f45c81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04f45c81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04f45c81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04f45c81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04f45c81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04f45c81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04f45c81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04f45c81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04f45c81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04f45c81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04f45c81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04f45c81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04f45c8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04f45c8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04f45c81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04f45c81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04f45c81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04f45c81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04f45c81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04f45c81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04f45c81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04f45c81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04f45c8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04f45c8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04f45c814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04f45c814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4f45c814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04f45c814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04f45c814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04f45c814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04f45c814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04f45c814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4f45c814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4f45c814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04f45c814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04f45c814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johnjdavisiv/us-counties-covid19-weather-sociohealth-dat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oogle.com/covid19/mobility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COVID-19: Investigating the Spread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25" y="323150"/>
            <a:ext cx="8609349" cy="46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622850" y="602775"/>
            <a:ext cx="6248700" cy="3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Mobility Average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r>
              <a:rPr i="1" lang="en" sz="2500"/>
              <a:t>Simple Average Aggregation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/>
              <a:t>Mobility Average</a:t>
            </a:r>
            <a:r>
              <a:rPr lang="en"/>
              <a:t> = </a:t>
            </a:r>
            <a:r>
              <a:rPr lang="en" sz="2200"/>
              <a:t>(Retail_Recreation + Grocery_Pharmacy + Parks + Transit_Stations + Workplaces + Residential) / 6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Snapshot</a:t>
            </a:r>
            <a:endParaRPr b="1"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1297500" y="1367200"/>
            <a:ext cx="70389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Mobility correlates with virus spread well to some extent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Shutdown policy is helpful to contain virus spread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Shutdown policy works the best when people cooperate the most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Residential component is used for modeling later due to its consistency in corresponding with confirmed cases trending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Weather: Exploratory Data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Data Source: Kaggle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https://www.kaggle.com/johnjdavisiv/us-counties-covid19-weather-sociohealth-data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Components: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Mean and Maximum Temperature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Dewpoint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Wind Speed</a:t>
            </a:r>
            <a:endParaRPr/>
          </a:p>
          <a:p>
            <a:pPr indent="3429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   Precipitation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Conditions (rain, fog)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Subset and Offset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California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Incubation period is 2 weeks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Take 5 days of weather data (April 5th to April 10th) and compare it against 5 days of case data from 2 weeks after (April 20th to April 25th)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25" y="659081"/>
            <a:ext cx="7644881" cy="399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88" y="242906"/>
            <a:ext cx="8907824" cy="465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3" y="233063"/>
            <a:ext cx="8945475" cy="46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88" y="242906"/>
            <a:ext cx="8907824" cy="465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33900" y="753450"/>
            <a:ext cx="5987400" cy="28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Three Aspects of Study: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Mobility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Weather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Demographic/Socioeconomic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3" y="233063"/>
            <a:ext cx="8945475" cy="46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38" y="249575"/>
            <a:ext cx="8882325" cy="46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with trends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Dewpoint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/>
        </p:nvSpPr>
        <p:spPr>
          <a:xfrm>
            <a:off x="378013" y="4028925"/>
            <a:ext cx="8388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Counties: Los Angeles, Orange, San Francisco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Linear increase in cases by county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Multiply static variables by slope to make them dynamic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350" y="268000"/>
            <a:ext cx="7003287" cy="36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823850" y="2053000"/>
            <a:ext cx="6256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Demographic/Socioeconomic</a:t>
            </a:r>
            <a:r>
              <a:rPr lang="en"/>
              <a:t>: Exploratory Data Analysis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Demographic/Socioeconomic EDA for California Counties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1297500" y="1236000"/>
            <a:ext cx="70389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Principal Components Analysis was performed on demographic/socioeconomic data for all counties in California.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PCA determined that the highest proportion of variance could be explained by the following factors: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Population in the Labor Force per county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Number of residents 65+ per county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Total Population of a given county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Population density per square mile per county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EDA was performed for each factor against cumulative number of cases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267500" y="285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Counties: Cumulative Number of Cases vs. Population in Labor Force</a:t>
            </a:r>
            <a:endParaRPr/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600" y="1199850"/>
            <a:ext cx="4534709" cy="36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1267500" y="285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Counties: Cumulative Number of Cases vs. Number of Residents 65+</a:t>
            </a:r>
            <a:endParaRPr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650" y="1154250"/>
            <a:ext cx="4534709" cy="36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1267500" y="285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Counties: Cumulative Number of Cases vs. Total Population</a:t>
            </a:r>
            <a:endParaRPr/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400" y="1199850"/>
            <a:ext cx="4534709" cy="36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1267500" y="285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Counties: Cumulative Number of Cases vs. Population Density</a:t>
            </a:r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400" y="1199850"/>
            <a:ext cx="4534709" cy="36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Mobility</a:t>
            </a:r>
            <a:endParaRPr b="1"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965475"/>
            <a:ext cx="70389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Data Source: Google (</a:t>
            </a:r>
            <a:r>
              <a:rPr lang="en" sz="1800" u="sng">
                <a:latin typeface="Arial"/>
                <a:ea typeface="Arial"/>
                <a:cs typeface="Arial"/>
                <a:sym typeface="Arial"/>
                <a:hlinkClick r:id="rId3"/>
              </a:rPr>
              <a:t>Link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Baseline: Median value, for the corresponding day of the week, during the 5-week period (Jan3-Feb6, 2020)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Components: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Retail and Recreation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Grocery and Pharmacy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Parks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Transit Stations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Workplaces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Residential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823850" y="2053000"/>
            <a:ext cx="6256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Coronavirus Cumulative Case Prediction in California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Analysis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628650" y="111716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/>
              <a:t>A multiple linear regression model was created with the following variables to predict cumulative future cases ~14 days later for a given county in California.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/>
              <a:t>Factors include: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Population in labor force (Number of people in labor force for given county)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Residential Mobility (percent change on that day from baseline)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Fog (1= Fog observed in that county for that day, 0 otherwise)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Rain (1= Rain observed in that county for that day, 0 otherwise)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Dewpoint (Recorded dew point in that county during that day)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Analysis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628650" y="7390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Training Data: 32 counties observations for above factors.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Test Data: 32 counties observations for above factors. 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628650" y="21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Analysis: Diagnostic Plots</a:t>
            </a:r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250" y="1265919"/>
            <a:ext cx="50577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628650" y="21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Analysis: Diagnostic Plots</a:t>
            </a:r>
            <a:endParaRPr/>
          </a:p>
        </p:txBody>
      </p:sp>
      <p:pic>
        <p:nvPicPr>
          <p:cNvPr id="320" name="Google Shape;3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900" y="1273794"/>
            <a:ext cx="50577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>
            <a:off x="628650" y="21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Analysis: Future Considerations</a:t>
            </a:r>
            <a:endParaRPr/>
          </a:p>
        </p:txBody>
      </p:sp>
      <p:sp>
        <p:nvSpPr>
          <p:cNvPr id="326" name="Google Shape;326;p48"/>
          <p:cNvSpPr txBox="1"/>
          <p:nvPr>
            <p:ph idx="1" type="body"/>
          </p:nvPr>
        </p:nvSpPr>
        <p:spPr>
          <a:xfrm>
            <a:off x="628650" y="9400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Removal of Los Angeles County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Los Angeles county is likely  “high leverage point” due to its extremely high population and corresponding number of cases.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Prediction using other models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Use of other regression models: splines, ridge regression etc.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More Weather/Mobility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More data post coronavirus shut down and tracking of number of cases would add fidelity to forecasting. 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</a:t>
            </a:r>
            <a:endParaRPr/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1187225" y="1055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California has been hit hard from cases of the SARS-COVID-2 coronavirus, but prediction can help determine its effect on the state.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Linear regression based upon socioeconomic and health factors, as well as the weather and targeted mobility data can give insight into how the coronavirus may spread.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Multiple models based upon different factors varying state to state could project the growth of the coronavirus on a national level.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75" y="152400"/>
            <a:ext cx="83883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84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79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84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84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85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